
<file path=[Content_Types].xml><?xml version="1.0" encoding="utf-8"?>
<Types xmlns="http://schemas.openxmlformats.org/package/2006/content-types">
  <Default ContentType="image/jpeg" Extension="jpeg"/>
  <Default ContentType="image/pict" Extension="pict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3.xml"/>
  <Override ContentType="application/vnd.openxmlformats-officedocument.presentationml.tableStyles+xml" PartName="/ppt/tableStyle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2" Target="ppt/presentation.xml" Type="http://schemas.openxmlformats.org/officeDocument/2006/relationships/officeDocument"/><Relationship Id="rId1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81" r:id="rId5"/>
    <p:sldMasterId id="2147483682" r:id="rId6"/>
    <p:sldMasterId id="2147483683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</p:sldIdLst>
  <p:sldSz cx="9144000" cy="6858000" type="screen4x3"/>
  <p:notesSz cx="6858000" cy="9144000"/>
  <p:defaultTextStyle>
    <a:lvl1pPr algn="l" defTabSz="914400" fontAlgn="base" indent="0" marL="0" rtl="0">
      <a:lnSpc>
        <a:spcPct val="100000"/>
      </a:lnSpc>
      <a:spcBef>
        <a:spcPct val="0"/>
      </a:spcBef>
      <a:spcAft>
        <a:spcPct val="0"/>
      </a:spcAft>
      <a:buNone/>
      <a:defRPr b="0" baseline="0" dirty="0" i="0" lang="en-US" smtClean="0" sz="2400" u="none">
        <a:solidFill>
          <a:schemeClr val="tx1"/>
        </a:solidFill>
        <a:latin charset="0" pitchFamily="32" typeface="Arial"/>
        <a:ea charset="-128" pitchFamily="32" typeface="ＭＳ Ｐゴシック"/>
      </a:defRPr>
    </a:lvl1pPr>
    <a:lvl2pPr indent="0" marL="457200">
      <a:lnSpc>
        <a:spcPct val="100000"/>
      </a:lnSpc>
      <a:spcBef>
        <a:spcPct val="0"/>
      </a:spcBef>
      <a:spcAft>
        <a:spcPct val="0"/>
      </a:spcAft>
      <a:buNone/>
      <a:defRPr b="0" dirty="0" i="0" lang="en-US" smtClean="0" sz="2400" u="none">
        <a:solidFill>
          <a:schemeClr val="tx1"/>
        </a:solidFill>
        <a:latin charset="0" pitchFamily="32" typeface="Arial"/>
      </a:defRPr>
    </a:lvl2pPr>
    <a:lvl3pPr indent="0" marL="914400">
      <a:lnSpc>
        <a:spcPct val="100000"/>
      </a:lnSpc>
      <a:spcBef>
        <a:spcPct val="0"/>
      </a:spcBef>
      <a:spcAft>
        <a:spcPct val="0"/>
      </a:spcAft>
      <a:buNone/>
      <a:defRPr b="0" dirty="0" i="0" lang="en-US" smtClean="0" sz="2400" u="none">
        <a:solidFill>
          <a:schemeClr val="tx1"/>
        </a:solidFill>
        <a:latin charset="0" pitchFamily="32" typeface="Arial"/>
      </a:defRPr>
    </a:lvl3pPr>
    <a:lvl4pPr indent="0" marL="1371600">
      <a:lnSpc>
        <a:spcPct val="100000"/>
      </a:lnSpc>
      <a:spcBef>
        <a:spcPct val="0"/>
      </a:spcBef>
      <a:spcAft>
        <a:spcPct val="0"/>
      </a:spcAft>
      <a:buNone/>
      <a:defRPr b="0" dirty="0" i="0" lang="en-US" smtClean="0" sz="2400" u="none">
        <a:solidFill>
          <a:schemeClr val="tx1"/>
        </a:solidFill>
        <a:latin charset="0" pitchFamily="32" typeface="Arial"/>
      </a:defRPr>
    </a:lvl4pPr>
    <a:lvl5pPr indent="0" marL="1828800">
      <a:lnSpc>
        <a:spcPct val="100000"/>
      </a:lnSpc>
      <a:spcBef>
        <a:spcPct val="0"/>
      </a:spcBef>
      <a:spcAft>
        <a:spcPct val="0"/>
      </a:spcAft>
      <a:buNone/>
      <a:defRPr b="0" dirty="0" i="0" lang="en-US" smtClean="0" sz="2400" u="none">
        <a:solidFill>
          <a:schemeClr val="tx1"/>
        </a:solidFill>
        <a:latin charset="0" pitchFamily="32" typeface="Arial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0C3FF0BE-69F0-4AC3-8541-5A5C42B8F5F3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/>
</file>

<file path=ppt/_rels/presentation.xml.rels><?xml version="1.0" encoding="UTF-8" standalone="yes"?><Relationships xmlns="http://schemas.openxmlformats.org/package/2006/relationships"><Relationship Id="rId27" Target="slides/slide19.xml" Type="http://schemas.openxmlformats.org/officeDocument/2006/relationships/slide"/><Relationship Id="rId26" Target="slides/slide18.xml" Type="http://schemas.openxmlformats.org/officeDocument/2006/relationships/slide"/><Relationship Id="rId25" Target="slides/slide17.xml" Type="http://schemas.openxmlformats.org/officeDocument/2006/relationships/slide"/><Relationship Id="rId24" Target="slides/slide16.xml" Type="http://schemas.openxmlformats.org/officeDocument/2006/relationships/slide"/><Relationship Id="rId21" Target="slides/slide13.xml" Type="http://schemas.openxmlformats.org/officeDocument/2006/relationships/slide"/><Relationship Id="rId19" Target="slides/slide11.xml" Type="http://schemas.openxmlformats.org/officeDocument/2006/relationships/slide"/><Relationship Id="rId20" Target="slides/slide12.xml" Type="http://schemas.openxmlformats.org/officeDocument/2006/relationships/slide"/><Relationship Id="rId18" Target="slides/slide10.xml" Type="http://schemas.openxmlformats.org/officeDocument/2006/relationships/slide"/><Relationship Id="rId17" Target="slides/slide9.xml" Type="http://schemas.openxmlformats.org/officeDocument/2006/relationships/slide"/><Relationship Id="rId16" Target="slides/slide8.xml" Type="http://schemas.openxmlformats.org/officeDocument/2006/relationships/slide"/><Relationship Id="rId15" Target="slides/slide7.xml" Type="http://schemas.openxmlformats.org/officeDocument/2006/relationships/slide"/><Relationship Id="rId14" Target="slides/slide6.xml" Type="http://schemas.openxmlformats.org/officeDocument/2006/relationships/slide"/><Relationship Id="rId13" Target="slides/slide5.xml" Type="http://schemas.openxmlformats.org/officeDocument/2006/relationships/slide"/><Relationship Id="rId12" Target="slides/slide4.xml" Type="http://schemas.openxmlformats.org/officeDocument/2006/relationships/slide"/><Relationship Id="rId11" Target="slides/slide3.xml" Type="http://schemas.openxmlformats.org/officeDocument/2006/relationships/slide"/><Relationship Id="rId10" Target="slides/slide2.xml" Type="http://schemas.openxmlformats.org/officeDocument/2006/relationships/slide"/><Relationship Id="rId9" Target="slides/slide1.xml" Type="http://schemas.openxmlformats.org/officeDocument/2006/relationships/slide"/><Relationship Id="rId8" Target="notesMasters/notesMaster1.xml" Type="http://schemas.openxmlformats.org/officeDocument/2006/relationships/notesMaster"/><Relationship Id="rId7" Target="slideMasters/slideMaster3.xml" Type="http://schemas.openxmlformats.org/officeDocument/2006/relationships/slideMaster"/><Relationship Id="rId6" Target="slideMasters/slideMaster2.xml" Type="http://schemas.openxmlformats.org/officeDocument/2006/relationships/slideMaster"/><Relationship Id="rId5" Target="slideMasters/slideMaster1.xml" Type="http://schemas.openxmlformats.org/officeDocument/2006/relationships/slideMaster"/><Relationship Id="rId4" Target="tableStyles.xml" Type="http://schemas.openxmlformats.org/officeDocument/2006/relationships/tableStyles"/><Relationship Id="rId3" Target="presProps.xml" Type="http://schemas.openxmlformats.org/officeDocument/2006/relationships/presProps"/><Relationship Id="rId23" Target="slides/slide15.xml" Type="http://schemas.openxmlformats.org/officeDocument/2006/relationships/slide"/><Relationship Id="rId29" Target="slides/slide21.xml" Type="http://schemas.openxmlformats.org/officeDocument/2006/relationships/slide"/><Relationship Id="rId2" Target="viewProps.xml" Type="http://schemas.openxmlformats.org/officeDocument/2006/relationships/viewProps"/><Relationship Id="rId22" Target="slides/slide14.xml" Type="http://schemas.openxmlformats.org/officeDocument/2006/relationships/slide"/><Relationship Id="rId28" Target="slides/slide20.xml" Type="http://schemas.openxmlformats.org/officeDocument/2006/relationships/slide"/><Relationship Id="rId1" Target="theme/theme4.xml" Type="http://schemas.openxmlformats.org/officeDocument/2006/relationships/theme"/></Relationships>
</file>

<file path=ppt/notesMasters/_rels/notesMaster1.xml.rels><?xml version="1.0" encoding="UTF-8" standalone="yes"?><Relationships xmlns="http://schemas.openxmlformats.org/package/2006/relationships"><Relationship Id="rId1" Target="../theme/theme1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20"/>
          <p:cNvSpPr>
            <a:spLocks/>
          </p:cNvSpPr>
          <p:nvPr>
            <p:ph sz="quarter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ln>
            <a:noFill/>
          </a:ln>
        </p:spPr>
        <p:txBody>
          <a:bodyPr numCol="1"/>
          <a:lstStyle/>
          <a:p>
            <a:endParaRPr/>
          </a:p>
        </p:txBody>
      </p:sp>
      <p:sp>
        <p:nvSpPr>
          <p:cNvPr id="21" name="Text Box 21"/>
          <p:cNvSpPr>
            <a:spLocks/>
          </p:cNvSpPr>
          <p:nvPr>
            <p:ph idx="1" type="dt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ln>
            <a:noFill/>
          </a:ln>
        </p:spPr>
        <p:txBody>
          <a:bodyPr numCol="1"/>
          <a:lstStyle/>
          <a:p>
            <a:pPr algn="r"/>
            <a:r>
              <a:rPr dirty="0" lang="en-US" smtClean="0" sz="1200">
                <a:latin charset="0" pitchFamily="32" typeface="Calibri"/>
              </a:rPr>
              <a:t>*</a:t>
            </a:r>
          </a:p>
        </p:txBody>
      </p:sp>
      <p:sp>
        <p:nvSpPr>
          <p:cNvPr id="22" name="Text Box 22"/>
          <p:cNvSpPr>
            <a:spLocks/>
          </p:cNvSpPr>
          <p:nvPr>
            <p:ph idx="2"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 w="12700">
            <a:solidFill>
              <a:srgbClr val="000000"/>
            </a:solidFill>
            <a:round/>
            <a:headEnd/>
            <a:tailEnd/>
          </a:ln>
        </p:spPr>
        <p:txBody>
          <a:bodyPr anchor="ctr" numCol="1"/>
          <a:lstStyle/>
          <a:p>
            <a:endParaRPr/>
          </a:p>
        </p:txBody>
      </p:sp>
      <p:sp>
        <p:nvSpPr>
          <p:cNvPr id="23" name="Text Box 23"/>
          <p:cNvSpPr>
            <a:spLocks/>
          </p:cNvSpPr>
          <p:nvPr>
            <p:ph idx="3" sz="quarter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ln>
            <a:noFill/>
          </a:ln>
        </p:spPr>
        <p:txBody>
          <a:bodyPr numCol="1"/>
          <a:lstStyle/>
          <a:p>
            <a:endParaRPr/>
          </a:p>
        </p:txBody>
      </p:sp>
      <p:sp>
        <p:nvSpPr>
          <p:cNvPr id="24" name="Text Box 24"/>
          <p:cNvSpPr>
            <a:spLocks/>
          </p:cNvSpPr>
          <p:nvPr>
            <p:ph idx="4" sz="quarter" type="ftr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ln>
            <a:noFill/>
          </a:ln>
        </p:spPr>
        <p:txBody>
          <a:bodyPr anchor="b" numCol="1"/>
          <a:lstStyle/>
          <a:p>
            <a:endParaRPr/>
          </a:p>
        </p:txBody>
      </p:sp>
      <p:sp>
        <p:nvSpPr>
          <p:cNvPr id="25" name="Text Box 25"/>
          <p:cNvSpPr>
            <a:spLocks/>
          </p:cNvSpPr>
          <p:nvPr>
            <p:ph idx="5" sz="quarter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ln>
            <a:noFill/>
          </a:ln>
        </p:spPr>
        <p:txBody>
          <a:bodyPr anchor="b" numCol="1"/>
          <a:lstStyle/>
          <a:p>
            <a:pPr algn="r"/>
            <a:r>
              <a:rPr dirty="0" lang="en-US" smtClean="0" sz="1200">
                <a:latin charset="0" pitchFamily="32" typeface="Calibri"/>
              </a:rPr>
              <a:t>*</a:t>
            </a:r>
          </a:p>
        </p:txBody>
      </p:sp>
    </p:spTree>
  </p:cSld>
  <p:clrMap accent1="accent1" accent2="accent2" accent3="accent3" accent4="accent4" accent5="accent5" accent6="accent6" bg1="lt1" bg2="lt2" folHlink="folHlink" hlink="hlink" tx1="dk1" tx2="dk2"/>
</p:notesMaster>
</file>

<file path=ppt/notesSlides/_rels/notesSlide1.xml.rels><?xml version="1.0" encoding="UTF-8" standalone="yes"?><Relationships xmlns="http://schemas.openxmlformats.org/package/2006/relationships"><Relationship Id="rId2" Target="../slides/slide1.xml" Type="http://schemas.openxmlformats.org/officeDocument/2006/relationships/slide"/><Relationship Id="rId1" Target="../notesMasters/notesMaster1.xml" Type="http://schemas.openxmlformats.org/officeDocument/2006/relationships/notesMaster"/></Relationships>
</file>

<file path=ppt/notesSlides/_rels/notesSlide10.xml.rels><?xml version="1.0" encoding="UTF-8" standalone="yes"?><Relationships xmlns="http://schemas.openxmlformats.org/package/2006/relationships"><Relationship Id="rId2" Target="../slides/slide10.xml" Type="http://schemas.openxmlformats.org/officeDocument/2006/relationships/slide"/><Relationship Id="rId1" Target="../notesMasters/notesMaster1.xml" Type="http://schemas.openxmlformats.org/officeDocument/2006/relationships/notesMaster"/></Relationships>
</file>

<file path=ppt/notesSlides/_rels/notesSlide11.xml.rels><?xml version="1.0" encoding="UTF-8" standalone="yes"?><Relationships xmlns="http://schemas.openxmlformats.org/package/2006/relationships"><Relationship Id="rId2" Target="../slides/slide11.xml" Type="http://schemas.openxmlformats.org/officeDocument/2006/relationships/slide"/><Relationship Id="rId1" Target="../notesMasters/notesMaster1.xml" Type="http://schemas.openxmlformats.org/officeDocument/2006/relationships/notesMaster"/></Relationships>
</file>

<file path=ppt/notesSlides/_rels/notesSlide12.xml.rels><?xml version="1.0" encoding="UTF-8" standalone="yes"?><Relationships xmlns="http://schemas.openxmlformats.org/package/2006/relationships"><Relationship Id="rId2" Target="../slides/slide12.xml" Type="http://schemas.openxmlformats.org/officeDocument/2006/relationships/slide"/><Relationship Id="rId1" Target="../notesMasters/notesMaster1.xml" Type="http://schemas.openxmlformats.org/officeDocument/2006/relationships/notesMaster"/></Relationships>
</file>

<file path=ppt/notesSlides/_rels/notesSlide13.xml.rels><?xml version="1.0" encoding="UTF-8" standalone="yes"?><Relationships xmlns="http://schemas.openxmlformats.org/package/2006/relationships"><Relationship Id="rId2" Target="../slides/slide13.xml" Type="http://schemas.openxmlformats.org/officeDocument/2006/relationships/slide"/><Relationship Id="rId1" Target="../notesMasters/notesMaster1.xml" Type="http://schemas.openxmlformats.org/officeDocument/2006/relationships/notesMaster"/></Relationships>
</file>

<file path=ppt/notesSlides/_rels/notesSlide14.xml.rels><?xml version="1.0" encoding="UTF-8" standalone="yes"?><Relationships xmlns="http://schemas.openxmlformats.org/package/2006/relationships"><Relationship Id="rId2" Target="../slides/slide14.xml" Type="http://schemas.openxmlformats.org/officeDocument/2006/relationships/slide"/><Relationship Id="rId1" Target="../notesMasters/notesMaster1.xml" Type="http://schemas.openxmlformats.org/officeDocument/2006/relationships/notesMaster"/></Relationships>
</file>

<file path=ppt/notesSlides/_rels/notesSlide15.xml.rels><?xml version="1.0" encoding="UTF-8" standalone="yes"?><Relationships xmlns="http://schemas.openxmlformats.org/package/2006/relationships"><Relationship Id="rId2" Target="../slides/slide15.xml" Type="http://schemas.openxmlformats.org/officeDocument/2006/relationships/slide"/><Relationship Id="rId1" Target="../notesMasters/notesMaster1.xml" Type="http://schemas.openxmlformats.org/officeDocument/2006/relationships/notesMaster"/></Relationships>
</file>

<file path=ppt/notesSlides/_rels/notesSlide16.xml.rels><?xml version="1.0" encoding="UTF-8" standalone="yes"?><Relationships xmlns="http://schemas.openxmlformats.org/package/2006/relationships"><Relationship Id="rId2" Target="../slides/slide16.xml" Type="http://schemas.openxmlformats.org/officeDocument/2006/relationships/slide"/><Relationship Id="rId1" Target="../notesMasters/notesMaster1.xml" Type="http://schemas.openxmlformats.org/officeDocument/2006/relationships/notesMaster"/></Relationships>
</file>

<file path=ppt/notesSlides/_rels/notesSlide17.xml.rels><?xml version="1.0" encoding="UTF-8" standalone="yes"?><Relationships xmlns="http://schemas.openxmlformats.org/package/2006/relationships"><Relationship Id="rId2" Target="../slides/slide17.xml" Type="http://schemas.openxmlformats.org/officeDocument/2006/relationships/slide"/><Relationship Id="rId1" Target="../notesMasters/notesMaster1.xml" Type="http://schemas.openxmlformats.org/officeDocument/2006/relationships/notesMaster"/></Relationships>
</file>

<file path=ppt/notesSlides/_rels/notesSlide18.xml.rels><?xml version="1.0" encoding="UTF-8" standalone="yes"?><Relationships xmlns="http://schemas.openxmlformats.org/package/2006/relationships"><Relationship Id="rId2" Target="../slides/slide18.xml" Type="http://schemas.openxmlformats.org/officeDocument/2006/relationships/slide"/><Relationship Id="rId1" Target="../notesMasters/notesMaster1.xml" Type="http://schemas.openxmlformats.org/officeDocument/2006/relationships/notesMaster"/></Relationships>
</file>

<file path=ppt/notesSlides/_rels/notesSlide19.xml.rels><?xml version="1.0" encoding="UTF-8" standalone="yes"?><Relationships xmlns="http://schemas.openxmlformats.org/package/2006/relationships"><Relationship Id="rId2" Target="../slides/slide19.xml" Type="http://schemas.openxmlformats.org/officeDocument/2006/relationships/slide"/><Relationship Id="rId1" Target="../notesMasters/notesMaster1.xml" Type="http://schemas.openxmlformats.org/officeDocument/2006/relationships/notesMaster"/></Relationships>
</file>

<file path=ppt/notesSlides/_rels/notesSlide2.xml.rels><?xml version="1.0" encoding="UTF-8" standalone="yes"?><Relationships xmlns="http://schemas.openxmlformats.org/package/2006/relationships"><Relationship Id="rId2" Target="../slides/slide2.xml" Type="http://schemas.openxmlformats.org/officeDocument/2006/relationships/slide"/><Relationship Id="rId1" Target="../notesMasters/notesMaster1.xml" Type="http://schemas.openxmlformats.org/officeDocument/2006/relationships/notesMaster"/></Relationships>
</file>

<file path=ppt/notesSlides/_rels/notesSlide20.xml.rels><?xml version="1.0" encoding="UTF-8" standalone="yes"?><Relationships xmlns="http://schemas.openxmlformats.org/package/2006/relationships"><Relationship Id="rId2" Target="../slides/slide20.xml" Type="http://schemas.openxmlformats.org/officeDocument/2006/relationships/slide"/><Relationship Id="rId1" Target="../notesMasters/notesMaster1.xml" Type="http://schemas.openxmlformats.org/officeDocument/2006/relationships/notesMaster"/></Relationships>
</file>

<file path=ppt/notesSlides/_rels/notesSlide21.xml.rels><?xml version="1.0" encoding="UTF-8" standalone="yes"?><Relationships xmlns="http://schemas.openxmlformats.org/package/2006/relationships"><Relationship Id="rId2" Target="../slides/slide21.xml" Type="http://schemas.openxmlformats.org/officeDocument/2006/relationships/slide"/><Relationship Id="rId1" Target="../notesMasters/notesMaster1.xml" Type="http://schemas.openxmlformats.org/officeDocument/2006/relationships/notesMaster"/></Relationships>
</file>

<file path=ppt/notesSlides/_rels/notesSlide3.xml.rels><?xml version="1.0" encoding="UTF-8" standalone="yes"?><Relationships xmlns="http://schemas.openxmlformats.org/package/2006/relationships"><Relationship Id="rId2" Target="../slides/slide3.xml" Type="http://schemas.openxmlformats.org/officeDocument/2006/relationships/slide"/><Relationship Id="rId1" Target="../notesMasters/notesMaster1.xml" Type="http://schemas.openxmlformats.org/officeDocument/2006/relationships/notesMaster"/></Relationships>
</file>

<file path=ppt/notesSlides/_rels/notesSlide4.xml.rels><?xml version="1.0" encoding="UTF-8" standalone="yes"?><Relationships xmlns="http://schemas.openxmlformats.org/package/2006/relationships"><Relationship Id="rId2" Target="../slides/slide4.xml" Type="http://schemas.openxmlformats.org/officeDocument/2006/relationships/slide"/><Relationship Id="rId1" Target="../notesMasters/notesMaster1.xml" Type="http://schemas.openxmlformats.org/officeDocument/2006/relationships/notesMaster"/></Relationships>
</file>

<file path=ppt/notesSlides/_rels/notesSlide5.xml.rels><?xml version="1.0" encoding="UTF-8" standalone="yes"?><Relationships xmlns="http://schemas.openxmlformats.org/package/2006/relationships"><Relationship Id="rId2" Target="../slides/slide5.xml" Type="http://schemas.openxmlformats.org/officeDocument/2006/relationships/slide"/><Relationship Id="rId1" Target="../notesMasters/notesMaster1.xml" Type="http://schemas.openxmlformats.org/officeDocument/2006/relationships/notesMaster"/></Relationships>
</file>

<file path=ppt/notesSlides/_rels/notesSlide6.xml.rels><?xml version="1.0" encoding="UTF-8" standalone="yes"?><Relationships xmlns="http://schemas.openxmlformats.org/package/2006/relationships"><Relationship Id="rId2" Target="../slides/slide6.xml" Type="http://schemas.openxmlformats.org/officeDocument/2006/relationships/slide"/><Relationship Id="rId1" Target="../notesMasters/notesMaster1.xml" Type="http://schemas.openxmlformats.org/officeDocument/2006/relationships/notesMaster"/></Relationships>
</file>

<file path=ppt/notesSlides/_rels/notesSlide7.xml.rels><?xml version="1.0" encoding="UTF-8" standalone="yes"?><Relationships xmlns="http://schemas.openxmlformats.org/package/2006/relationships"><Relationship Id="rId2" Target="../slides/slide7.xml" Type="http://schemas.openxmlformats.org/officeDocument/2006/relationships/slide"/><Relationship Id="rId1" Target="../notesMasters/notesMaster1.xml" Type="http://schemas.openxmlformats.org/officeDocument/2006/relationships/notesMaster"/></Relationships>
</file>

<file path=ppt/notesSlides/_rels/notesSlide8.xml.rels><?xml version="1.0" encoding="UTF-8" standalone="yes"?><Relationships xmlns="http://schemas.openxmlformats.org/package/2006/relationships"><Relationship Id="rId2" Target="../slides/slide8.xml" Type="http://schemas.openxmlformats.org/officeDocument/2006/relationships/slide"/><Relationship Id="rId1" Target="../notesMasters/notesMaster1.xml" Type="http://schemas.openxmlformats.org/officeDocument/2006/relationships/notesMaster"/></Relationships>
</file>

<file path=ppt/notesSlides/_rels/notesSlide9.xml.rels><?xml version="1.0" encoding="UTF-8" standalone="yes"?><Relationships xmlns="http://schemas.openxmlformats.org/package/2006/relationships"><Relationship Id="rId2" Target="../slides/slide9.xml" Type="http://schemas.openxmlformats.org/officeDocument/2006/relationships/slide"/><Relationship Id="rId1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ext Box 137"/>
          <p:cNvSpPr>
            <a:spLocks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>
            <a:solidFill>
              <a:srgbClr val="000000">
                <a:alpha val="100000"/>
              </a:srgbClr>
            </a:solidFill>
            <a:miter lim="524288"/>
            <a:headEnd/>
            <a:tailEnd/>
          </a:ln>
        </p:spPr>
      </p:sp>
      <p:sp>
        <p:nvSpPr>
          <p:cNvPr id="138" name="Text Box 138"/>
          <p:cNvSpPr>
            <a:spLocks/>
          </p:cNvSpPr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bIns="45720" lIns="91440" numCol="1" rIns="91440" tIns="45720" wrap="square"/>
          <a:lstStyle/>
          <a:p>
            <a:endParaRPr/>
          </a:p>
        </p:txBody>
      </p:sp>
      <p:sp>
        <p:nvSpPr>
          <p:cNvPr id="139" name="Text Box 139"/>
          <p:cNvSpPr txBox="1">
            <a:spLocks/>
          </p:cNvSpPr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="b" numCol="1"/>
          <a:lstStyle/>
          <a:p>
            <a:pPr algn="r" indent="0" marL="0"/>
            <a:r>
              <a:rPr dirty="0" lang="en-US" smtClean="0" sz="1200">
                <a:latin charset="0" pitchFamily="32" typeface="Calibri"/>
              </a:rPr>
              <a:t>*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ext Box 158"/>
          <p:cNvSpPr>
            <a:spLocks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>
            <a:solidFill>
              <a:srgbClr val="000000">
                <a:alpha val="100000"/>
              </a:srgbClr>
            </a:solidFill>
            <a:miter lim="524288"/>
            <a:headEnd/>
            <a:tailEnd/>
          </a:ln>
        </p:spPr>
      </p:sp>
      <p:sp>
        <p:nvSpPr>
          <p:cNvPr id="159" name="Text Box 159"/>
          <p:cNvSpPr>
            <a:spLocks/>
          </p:cNvSpPr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bIns="45720" lIns="91440" numCol="1" rIns="91440" tIns="45720" wrap="square"/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Text Box 160"/>
          <p:cNvSpPr>
            <a:spLocks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>
            <a:solidFill>
              <a:srgbClr val="000000">
                <a:alpha val="100000"/>
              </a:srgbClr>
            </a:solidFill>
            <a:miter lim="524288"/>
            <a:headEnd/>
            <a:tailEnd/>
          </a:ln>
        </p:spPr>
      </p:sp>
      <p:sp>
        <p:nvSpPr>
          <p:cNvPr id="161" name="Text Box 161"/>
          <p:cNvSpPr>
            <a:spLocks/>
          </p:cNvSpPr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bIns="45720" lIns="91440" numCol="1" rIns="91440" tIns="45720" wrap="square"/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ext Box 162"/>
          <p:cNvSpPr>
            <a:spLocks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>
            <a:solidFill>
              <a:srgbClr val="000000">
                <a:alpha val="100000"/>
              </a:srgbClr>
            </a:solidFill>
            <a:miter lim="524288"/>
            <a:headEnd/>
            <a:tailEnd/>
          </a:ln>
        </p:spPr>
      </p:sp>
      <p:sp>
        <p:nvSpPr>
          <p:cNvPr id="163" name="Text Box 163"/>
          <p:cNvSpPr>
            <a:spLocks/>
          </p:cNvSpPr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bIns="45720" lIns="91440" numCol="1" rIns="91440" tIns="45720" wrap="square"/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Text Box 164"/>
          <p:cNvSpPr>
            <a:spLocks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>
            <a:solidFill>
              <a:srgbClr val="000000">
                <a:alpha val="100000"/>
              </a:srgbClr>
            </a:solidFill>
            <a:miter lim="524288"/>
            <a:headEnd/>
            <a:tailEnd/>
          </a:ln>
        </p:spPr>
      </p:sp>
      <p:sp>
        <p:nvSpPr>
          <p:cNvPr id="165" name="Text Box 165"/>
          <p:cNvSpPr>
            <a:spLocks/>
          </p:cNvSpPr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bIns="45720" lIns="91440" numCol="1" rIns="91440" tIns="45720" wrap="square"/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ext Box 166"/>
          <p:cNvSpPr>
            <a:spLocks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>
            <a:solidFill>
              <a:srgbClr val="000000">
                <a:alpha val="100000"/>
              </a:srgbClr>
            </a:solidFill>
            <a:miter lim="524288"/>
            <a:headEnd/>
            <a:tailEnd/>
          </a:ln>
        </p:spPr>
      </p:sp>
      <p:sp>
        <p:nvSpPr>
          <p:cNvPr id="167" name="Text Box 167"/>
          <p:cNvSpPr>
            <a:spLocks/>
          </p:cNvSpPr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bIns="45720" lIns="91440" numCol="1" rIns="91440" tIns="45720" wrap="square"/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ext Box 168"/>
          <p:cNvSpPr>
            <a:spLocks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>
            <a:solidFill>
              <a:srgbClr val="000000">
                <a:alpha val="100000"/>
              </a:srgbClr>
            </a:solidFill>
            <a:miter lim="524288"/>
            <a:headEnd/>
            <a:tailEnd/>
          </a:ln>
        </p:spPr>
      </p:sp>
      <p:sp>
        <p:nvSpPr>
          <p:cNvPr id="169" name="Text Box 169"/>
          <p:cNvSpPr>
            <a:spLocks/>
          </p:cNvSpPr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bIns="45720" lIns="91440" numCol="1" rIns="91440" tIns="45720" wrap="square"/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ext Box 170"/>
          <p:cNvSpPr>
            <a:spLocks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>
            <a:solidFill>
              <a:srgbClr val="000000">
                <a:alpha val="100000"/>
              </a:srgbClr>
            </a:solidFill>
            <a:miter lim="524288"/>
            <a:headEnd/>
            <a:tailEnd/>
          </a:ln>
        </p:spPr>
      </p:sp>
      <p:sp>
        <p:nvSpPr>
          <p:cNvPr id="171" name="Text Box 171"/>
          <p:cNvSpPr>
            <a:spLocks/>
          </p:cNvSpPr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bIns="45720" lIns="91440" numCol="1" rIns="91440" tIns="45720" wrap="square"/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ext Box 172"/>
          <p:cNvSpPr>
            <a:spLocks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>
            <a:solidFill>
              <a:srgbClr val="000000">
                <a:alpha val="100000"/>
              </a:srgbClr>
            </a:solidFill>
            <a:miter lim="524288"/>
            <a:headEnd/>
            <a:tailEnd/>
          </a:ln>
        </p:spPr>
      </p:sp>
      <p:sp>
        <p:nvSpPr>
          <p:cNvPr id="173" name="Text Box 173"/>
          <p:cNvSpPr>
            <a:spLocks/>
          </p:cNvSpPr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bIns="45720" lIns="91440" numCol="1" rIns="91440" tIns="45720" wrap="square"/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ext Box 174"/>
          <p:cNvSpPr>
            <a:spLocks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>
            <a:solidFill>
              <a:srgbClr val="000000">
                <a:alpha val="100000"/>
              </a:srgbClr>
            </a:solidFill>
            <a:miter lim="524288"/>
            <a:headEnd/>
            <a:tailEnd/>
          </a:ln>
        </p:spPr>
      </p:sp>
      <p:sp>
        <p:nvSpPr>
          <p:cNvPr id="175" name="Text Box 175"/>
          <p:cNvSpPr>
            <a:spLocks/>
          </p:cNvSpPr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bIns="45720" lIns="91440" numCol="1" rIns="91440" tIns="45720" wrap="square"/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Text Box 176"/>
          <p:cNvSpPr>
            <a:spLocks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>
            <a:solidFill>
              <a:srgbClr val="000000">
                <a:alpha val="100000"/>
              </a:srgbClr>
            </a:solidFill>
            <a:miter lim="524288"/>
            <a:headEnd/>
            <a:tailEnd/>
          </a:ln>
        </p:spPr>
      </p:sp>
      <p:sp>
        <p:nvSpPr>
          <p:cNvPr id="177" name="Text Box 177"/>
          <p:cNvSpPr>
            <a:spLocks/>
          </p:cNvSpPr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bIns="45720" lIns="91440" numCol="1" rIns="91440" tIns="45720" wrap="square"/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ext Box 140"/>
          <p:cNvSpPr>
            <a:spLocks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>
            <a:solidFill>
              <a:srgbClr val="000000">
                <a:alpha val="100000"/>
              </a:srgbClr>
            </a:solidFill>
            <a:miter lim="524288"/>
            <a:headEnd/>
            <a:tailEnd/>
          </a:ln>
        </p:spPr>
      </p:sp>
      <p:sp>
        <p:nvSpPr>
          <p:cNvPr id="141" name="Text Box 141"/>
          <p:cNvSpPr>
            <a:spLocks/>
          </p:cNvSpPr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bIns="45720" lIns="91440" numCol="1" rIns="91440" tIns="45720" wrap="square"/>
          <a:lstStyle/>
          <a:p>
            <a:endParaRPr/>
          </a:p>
        </p:txBody>
      </p:sp>
      <p:sp>
        <p:nvSpPr>
          <p:cNvPr id="142" name="Text Box 142"/>
          <p:cNvSpPr txBox="1">
            <a:spLocks/>
          </p:cNvSpPr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="b" numCol="1"/>
          <a:lstStyle/>
          <a:p>
            <a:pPr algn="r" indent="0" marL="0"/>
            <a:r>
              <a:rPr dirty="0" lang="en-US" smtClean="0" sz="1200">
                <a:latin charset="0" pitchFamily="32" typeface="Calibri"/>
              </a:rPr>
              <a:t>*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Text Box 178"/>
          <p:cNvSpPr>
            <a:spLocks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>
            <a:solidFill>
              <a:srgbClr val="000000">
                <a:alpha val="100000"/>
              </a:srgbClr>
            </a:solidFill>
            <a:miter lim="524288"/>
            <a:headEnd/>
            <a:tailEnd/>
          </a:ln>
        </p:spPr>
      </p:sp>
      <p:sp>
        <p:nvSpPr>
          <p:cNvPr id="179" name="Text Box 179"/>
          <p:cNvSpPr>
            <a:spLocks/>
          </p:cNvSpPr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bIns="45720" lIns="91440" numCol="1" rIns="91440" tIns="45720" wrap="square"/>
          <a:lstStyle/>
          <a:p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ext Box 180"/>
          <p:cNvSpPr>
            <a:spLocks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>
            <a:solidFill>
              <a:srgbClr val="000000">
                <a:alpha val="100000"/>
              </a:srgbClr>
            </a:solidFill>
            <a:miter lim="524288"/>
            <a:headEnd/>
            <a:tailEnd/>
          </a:ln>
        </p:spPr>
      </p:sp>
      <p:sp>
        <p:nvSpPr>
          <p:cNvPr id="181" name="Text Box 181"/>
          <p:cNvSpPr>
            <a:spLocks/>
          </p:cNvSpPr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bIns="45720" lIns="91440" numCol="1" rIns="91440" tIns="45720" wrap="square"/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 Box 143"/>
          <p:cNvSpPr>
            <a:spLocks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>
            <a:solidFill>
              <a:srgbClr val="000000">
                <a:alpha val="100000"/>
              </a:srgbClr>
            </a:solidFill>
            <a:miter lim="524288"/>
            <a:headEnd/>
            <a:tailEnd/>
          </a:ln>
        </p:spPr>
      </p:sp>
      <p:sp>
        <p:nvSpPr>
          <p:cNvPr id="144" name="Text Box 144"/>
          <p:cNvSpPr>
            <a:spLocks/>
          </p:cNvSpPr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bIns="45720" lIns="91440" numCol="1" rIns="91440" tIns="45720" wrap="square"/>
          <a:lstStyle/>
          <a:p>
            <a:endParaRPr/>
          </a:p>
        </p:txBody>
      </p:sp>
      <p:sp>
        <p:nvSpPr>
          <p:cNvPr id="145" name="Text Box 145"/>
          <p:cNvSpPr txBox="1">
            <a:spLocks/>
          </p:cNvSpPr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="b" numCol="1"/>
          <a:lstStyle/>
          <a:p>
            <a:pPr algn="r" indent="0" marL="0"/>
            <a:r>
              <a:rPr dirty="0" lang="en-US" smtClean="0" sz="1200">
                <a:latin charset="0" pitchFamily="32" typeface="Calibri"/>
              </a:rPr>
              <a:t>*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ext Box 146"/>
          <p:cNvSpPr>
            <a:spLocks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>
            <a:solidFill>
              <a:srgbClr val="000000">
                <a:alpha val="100000"/>
              </a:srgbClr>
            </a:solidFill>
            <a:miter lim="524288"/>
            <a:headEnd/>
            <a:tailEnd/>
          </a:ln>
        </p:spPr>
      </p:sp>
      <p:sp>
        <p:nvSpPr>
          <p:cNvPr id="147" name="Text Box 147"/>
          <p:cNvSpPr>
            <a:spLocks/>
          </p:cNvSpPr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bIns="45720" lIns="91440" numCol="1" rIns="91440" tIns="45720" wrap="square"/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ext Box 148"/>
          <p:cNvSpPr>
            <a:spLocks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>
            <a:solidFill>
              <a:srgbClr val="000000">
                <a:alpha val="100000"/>
              </a:srgbClr>
            </a:solidFill>
            <a:miter lim="524288"/>
            <a:headEnd/>
            <a:tailEnd/>
          </a:ln>
        </p:spPr>
      </p:sp>
      <p:sp>
        <p:nvSpPr>
          <p:cNvPr id="149" name="Text Box 149"/>
          <p:cNvSpPr>
            <a:spLocks/>
          </p:cNvSpPr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bIns="45720" lIns="91440" numCol="1" rIns="91440" tIns="45720" wrap="square"/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ext Box 150"/>
          <p:cNvSpPr>
            <a:spLocks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>
            <a:solidFill>
              <a:srgbClr val="000000">
                <a:alpha val="100000"/>
              </a:srgbClr>
            </a:solidFill>
            <a:miter lim="524288"/>
            <a:headEnd/>
            <a:tailEnd/>
          </a:ln>
        </p:spPr>
      </p:sp>
      <p:sp>
        <p:nvSpPr>
          <p:cNvPr id="151" name="Text Box 151"/>
          <p:cNvSpPr>
            <a:spLocks/>
          </p:cNvSpPr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bIns="45720" lIns="91440" numCol="1" rIns="91440" tIns="45720" wrap="square"/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ext Box 152"/>
          <p:cNvSpPr>
            <a:spLocks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>
            <a:solidFill>
              <a:srgbClr val="000000">
                <a:alpha val="100000"/>
              </a:srgbClr>
            </a:solidFill>
            <a:miter lim="524288"/>
            <a:headEnd/>
            <a:tailEnd/>
          </a:ln>
        </p:spPr>
      </p:sp>
      <p:sp>
        <p:nvSpPr>
          <p:cNvPr id="153" name="Text Box 153"/>
          <p:cNvSpPr>
            <a:spLocks/>
          </p:cNvSpPr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bIns="45720" lIns="91440" numCol="1" rIns="91440" tIns="45720" wrap="square"/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ext Box 154"/>
          <p:cNvSpPr>
            <a:spLocks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>
            <a:solidFill>
              <a:srgbClr val="000000">
                <a:alpha val="100000"/>
              </a:srgbClr>
            </a:solidFill>
            <a:miter lim="524288"/>
            <a:headEnd/>
            <a:tailEnd/>
          </a:ln>
        </p:spPr>
      </p:sp>
      <p:sp>
        <p:nvSpPr>
          <p:cNvPr id="155" name="Text Box 155"/>
          <p:cNvSpPr>
            <a:spLocks/>
          </p:cNvSpPr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bIns="45720" lIns="91440" numCol="1" rIns="91440" tIns="45720" wrap="square"/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ext Box 156"/>
          <p:cNvSpPr>
            <a:spLocks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>
            <a:solidFill>
              <a:srgbClr val="000000">
                <a:alpha val="100000"/>
              </a:srgbClr>
            </a:solidFill>
            <a:miter lim="524288"/>
            <a:headEnd/>
            <a:tailEnd/>
          </a:ln>
        </p:spPr>
      </p:sp>
      <p:sp>
        <p:nvSpPr>
          <p:cNvPr id="157" name="Text Box 157"/>
          <p:cNvSpPr>
            <a:spLocks/>
          </p:cNvSpPr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bIns="45720" lIns="91440" numCol="1" rIns="91440" tIns="45720" wrap="square"/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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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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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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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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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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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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3.xml.rels><?xml version="1.0" encoding="UTF-8" standalone="yes"?>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4.xml.rels><?xml version="1.0" encoding="UTF-8" standalone="yes"?>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5.xml.rels><?xml version="1.0" encoding="UTF-8" standalone="yes"?>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6.xml.rels><?xml version="1.0" encoding="UTF-8" standalone="yes"?>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7.xml.rels><?xml version="1.0" encoding="UTF-8" standalone="yes"?>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8.xml.rels><?xml version="1.0" encoding="UTF-8" standalone="yes"?>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9.xml.rels><?xml version="1.0" encoding="UTF-8" standalone="yes"?>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0.xml.rels><?xml version="1.0" encoding="UTF-8" standalone="yes"?>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1.xml.rels><?xml version="1.0" encoding="UTF-8" standalone="yes"?>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2.xml.rels><?xml version="1.0" encoding="UTF-8" standalone="yes"?>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3.xml.rels><?xml version="1.0" encoding="UTF-8" standalone="yes"?>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4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idx="1" type="subTitle"/>
          </p:nvPr>
        </p:nvSpPr>
        <p:spPr>
          <a:xfrm>
            <a:off x="1371600" y="3886200"/>
            <a:ext cx="6400800" cy="1752600"/>
          </a:xfrm>
        </p:spPr>
        <p:txBody>
          <a:bodyPr numCol="1"/>
          <a:lstStyle>
            <a:lvl1pPr algn="ctr" indent="0" marL="0">
              <a:buNone/>
              <a:defRPr/>
            </a:lvl1pPr>
            <a:lvl2pPr algn="ctr" indent="0" marL="457200">
              <a:buNone/>
              <a:defRPr/>
            </a:lvl2pPr>
            <a:lvl3pPr algn="ctr" indent="0" marL="914400">
              <a:buNone/>
              <a:defRPr/>
            </a:lvl3pPr>
            <a:lvl4pPr algn="ctr" indent="0" marL="1371600">
              <a:buNone/>
              <a:defRPr/>
            </a:lvl4pPr>
            <a:lvl5pPr algn="ctr" indent="0" marL="1828800">
              <a:buNone/>
              <a:defRPr/>
            </a:lvl5pPr>
            <a:lvl6pPr algn="ctr" indent="0" marL="2286000">
              <a:buNone/>
              <a:defRPr/>
            </a:lvl6pPr>
            <a:lvl7pPr algn="ctr" indent="0" marL="2743200">
              <a:buNone/>
              <a:defRPr/>
            </a:lvl7pPr>
            <a:lvl8pPr algn="ctr" indent="0" marL="3200400">
              <a:buNone/>
              <a:defRPr/>
            </a:lvl8pPr>
            <a:lvl9pPr algn="ctr" indent="0" marL="3657600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lvl1pPr>
              <a:defRPr/>
            </a:lvl1pPr>
          </a:lstStyle>
          <a:p>
            <a:fld id="{C9600221-B624-45B7-9E68-D1D7975258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idx="1" orient="vert" type="body"/>
          </p:nvPr>
        </p:nvSpPr>
        <p:spPr/>
        <p:txBody>
          <a:bodyPr numCol="1"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lvl1pPr>
              <a:defRPr/>
            </a:lvl1pPr>
          </a:lstStyle>
          <a:p>
            <a:fld id="{C543D10D-1B83-4EE9-8835-AFAF7628AD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orient="vert" type="title"/>
          </p:nvPr>
        </p:nvSpPr>
        <p:spPr>
          <a:xfrm>
            <a:off x="6629400" y="274638"/>
            <a:ext cx="2057400" cy="5851525"/>
          </a:xfrm>
        </p:spPr>
        <p:txBody>
          <a:bodyPr numCol="1"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idx="1" orient="vert" type="body"/>
          </p:nvPr>
        </p:nvSpPr>
        <p:spPr>
          <a:xfrm>
            <a:off x="457200" y="274638"/>
            <a:ext cx="6019800" cy="5851525"/>
          </a:xfrm>
        </p:spPr>
        <p:txBody>
          <a:bodyPr numCol="1"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lvl1pPr>
              <a:defRPr/>
            </a:lvl1pPr>
          </a:lstStyle>
          <a:p>
            <a:fld id="{8A0F8399-60D2-4F5D-9CEE-64FA3803ED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idx="1" type="subTitle"/>
          </p:nvPr>
        </p:nvSpPr>
        <p:spPr>
          <a:xfrm>
            <a:off x="1371600" y="3886200"/>
            <a:ext cx="6400800" cy="1752600"/>
          </a:xfrm>
        </p:spPr>
        <p:txBody>
          <a:bodyPr numCol="1"/>
          <a:lstStyle>
            <a:lvl1pPr algn="ctr" indent="0" marL="0">
              <a:buNone/>
              <a:defRPr/>
            </a:lvl1pPr>
            <a:lvl2pPr algn="ctr" indent="0" marL="457200">
              <a:buNone/>
              <a:defRPr/>
            </a:lvl2pPr>
            <a:lvl3pPr algn="ctr" indent="0" marL="914400">
              <a:buNone/>
              <a:defRPr/>
            </a:lvl3pPr>
            <a:lvl4pPr algn="ctr" indent="0" marL="1371600">
              <a:buNone/>
              <a:defRPr/>
            </a:lvl4pPr>
            <a:lvl5pPr algn="ctr" indent="0" marL="1828800">
              <a:buNone/>
              <a:defRPr/>
            </a:lvl5pPr>
            <a:lvl6pPr algn="ctr" indent="0" marL="2286000">
              <a:buNone/>
              <a:defRPr/>
            </a:lvl6pPr>
            <a:lvl7pPr algn="ctr" indent="0" marL="2743200">
              <a:buNone/>
              <a:defRPr/>
            </a:lvl7pPr>
            <a:lvl8pPr algn="ctr" indent="0" marL="3200400">
              <a:buNone/>
              <a:defRPr/>
            </a:lvl8pPr>
            <a:lvl9pPr algn="ctr" indent="0" marL="3657600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lvl1pPr>
              <a:defRPr/>
            </a:lvl1pPr>
          </a:lstStyle>
          <a:p>
            <a:fld id="{C9600221-B624-45B7-9E68-D1D7975258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lvl1pPr>
              <a:defRPr/>
            </a:lvl1pPr>
          </a:lstStyle>
          <a:p>
            <a:fld id="{A5BC7F78-48E6-4BBC-B0E1-56BD2A17FC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 numCol="1"/>
          <a:lstStyle>
            <a:lvl1pPr algn="l">
              <a:defRPr b="1" cap="all"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>
          <a:xfrm>
            <a:off x="722313" y="2906713"/>
            <a:ext cx="7772400" cy="1500187"/>
          </a:xfrm>
        </p:spPr>
        <p:txBody>
          <a:bodyPr anchor="b" numCol="1"/>
          <a:lstStyle>
            <a:lvl1pPr indent="0" mar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4E83BA4B-50FE-4B84-AE64-D7F085A2A31A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FD6B306A-339E-4A68-B601-FE88844A1F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>
          <a:xfrm>
            <a:off x="457200" y="1600200"/>
            <a:ext cx="4038600" cy="4525963"/>
          </a:xfrm>
        </p:spPr>
        <p:txBody>
          <a:bodyPr numCol="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2" sz="half"/>
          </p:nvPr>
        </p:nvSpPr>
        <p:spPr>
          <a:xfrm>
            <a:off x="4648200" y="1600200"/>
            <a:ext cx="4038600" cy="4525963"/>
          </a:xfrm>
        </p:spPr>
        <p:txBody>
          <a:bodyPr numCol="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lvl1pPr>
              <a:defRPr/>
            </a:lvl1pPr>
          </a:lstStyle>
          <a:p>
            <a:fld id="{146B05A8-4507-4941-A8ED-92C83DD237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>
          <a:xfrm>
            <a:off x="457200" y="1535113"/>
            <a:ext cx="4040188" cy="639762"/>
          </a:xfrm>
        </p:spPr>
        <p:txBody>
          <a:bodyPr anchor="b" numCol="1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2" sz="half"/>
          </p:nvPr>
        </p:nvSpPr>
        <p:spPr>
          <a:xfrm>
            <a:off x="457200" y="2174875"/>
            <a:ext cx="4040188" cy="3951288"/>
          </a:xfrm>
        </p:spPr>
        <p:txBody>
          <a:bodyPr numCol="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idx="3" sz="quarter" type="body"/>
          </p:nvPr>
        </p:nvSpPr>
        <p:spPr>
          <a:xfrm>
            <a:off x="4645025" y="1535113"/>
            <a:ext cx="4041775" cy="639762"/>
          </a:xfrm>
        </p:spPr>
        <p:txBody>
          <a:bodyPr anchor="b" numCol="1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4" sz="quarter"/>
          </p:nvPr>
        </p:nvSpPr>
        <p:spPr>
          <a:xfrm>
            <a:off x="4645025" y="2174875"/>
            <a:ext cx="4041775" cy="3951288"/>
          </a:xfrm>
        </p:spPr>
        <p:txBody>
          <a:bodyPr numCol="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4E83BA4B-50FE-4B84-AE64-D7F085A2A31A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FD6B306A-339E-4A68-B601-FE88844A1F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lvl1pPr>
              <a:defRPr/>
            </a:lvl1pPr>
          </a:lstStyle>
          <a:p>
            <a:fld id="{2D52B7B6-6F1B-4A62-B87E-81AD4998D8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lvl1pPr>
              <a:defRPr/>
            </a:lvl1pPr>
          </a:lstStyle>
          <a:p>
            <a:fld id="{08F7B79A-4EA2-44AE-9F7F-F6A143AD22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 numCol="1"/>
          <a:lstStyle>
            <a:lvl1pPr algn="l">
              <a:defRPr b="1" sz="2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 numCol="1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idx="2" sz="half" type="body"/>
          </p:nvPr>
        </p:nvSpPr>
        <p:spPr>
          <a:xfrm>
            <a:off x="457200" y="1435100"/>
            <a:ext cx="3008313" cy="4691063"/>
          </a:xfrm>
        </p:spPr>
        <p:txBody>
          <a:bodyPr numCol="1"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4E83BA4B-50FE-4B84-AE64-D7F085A2A31A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FD6B306A-339E-4A68-B601-FE88844A1F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lvl1pPr>
              <a:defRPr/>
            </a:lvl1pPr>
          </a:lstStyle>
          <a:p>
            <a:fld id="{A5BC7F78-48E6-4BBC-B0E1-56BD2A17FC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 numCol="1"/>
          <a:lstStyle>
            <a:lvl1pPr algn="l">
              <a:defRPr b="1" sz="2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idx="1" type="pic"/>
          </p:nvPr>
        </p:nvSpPr>
        <p:spPr>
          <a:xfrm>
            <a:off x="1792288" y="612775"/>
            <a:ext cx="5486400" cy="4114800"/>
          </a:xfrm>
        </p:spPr>
        <p:txBody>
          <a:bodyPr numCol="1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idx="2" sz="half" type="body"/>
          </p:nvPr>
        </p:nvSpPr>
        <p:spPr>
          <a:xfrm>
            <a:off x="1792288" y="5367338"/>
            <a:ext cx="5486400" cy="804862"/>
          </a:xfrm>
        </p:spPr>
        <p:txBody>
          <a:bodyPr numCol="1"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4E83BA4B-50FE-4B84-AE64-D7F085A2A31A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FD6B306A-339E-4A68-B601-FE88844A1F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idx="1" orient="vert" type="body"/>
          </p:nvPr>
        </p:nvSpPr>
        <p:spPr/>
        <p:txBody>
          <a:bodyPr numCol="1"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lvl1pPr>
              <a:defRPr/>
            </a:lvl1pPr>
          </a:lstStyle>
          <a:p>
            <a:fld id="{C543D10D-1B83-4EE9-8835-AFAF7628AD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orient="vert" type="title"/>
          </p:nvPr>
        </p:nvSpPr>
        <p:spPr>
          <a:xfrm>
            <a:off x="6629400" y="274638"/>
            <a:ext cx="2057400" cy="5851525"/>
          </a:xfrm>
        </p:spPr>
        <p:txBody>
          <a:bodyPr numCol="1"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idx="1" orient="vert" type="body"/>
          </p:nvPr>
        </p:nvSpPr>
        <p:spPr>
          <a:xfrm>
            <a:off x="457200" y="274638"/>
            <a:ext cx="6019800" cy="5851525"/>
          </a:xfrm>
        </p:spPr>
        <p:txBody>
          <a:bodyPr numCol="1"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lvl1pPr>
              <a:defRPr/>
            </a:lvl1pPr>
          </a:lstStyle>
          <a:p>
            <a:fld id="{8A0F8399-60D2-4F5D-9CEE-64FA3803ED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idx="1" type="subTitle"/>
          </p:nvPr>
        </p:nvSpPr>
        <p:spPr>
          <a:xfrm>
            <a:off x="1371600" y="3886200"/>
            <a:ext cx="6400800" cy="1752600"/>
          </a:xfrm>
        </p:spPr>
        <p:txBody>
          <a:bodyPr numCol="1"/>
          <a:lstStyle>
            <a:lvl1pPr algn="ctr" indent="0" marL="0">
              <a:buNone/>
              <a:defRPr/>
            </a:lvl1pPr>
            <a:lvl2pPr algn="ctr" indent="0" marL="457200">
              <a:buNone/>
              <a:defRPr/>
            </a:lvl2pPr>
            <a:lvl3pPr algn="ctr" indent="0" marL="914400">
              <a:buNone/>
              <a:defRPr/>
            </a:lvl3pPr>
            <a:lvl4pPr algn="ctr" indent="0" marL="1371600">
              <a:buNone/>
              <a:defRPr/>
            </a:lvl4pPr>
            <a:lvl5pPr algn="ctr" indent="0" marL="1828800">
              <a:buNone/>
              <a:defRPr/>
            </a:lvl5pPr>
            <a:lvl6pPr algn="ctr" indent="0" marL="2286000">
              <a:buNone/>
              <a:defRPr/>
            </a:lvl6pPr>
            <a:lvl7pPr algn="ctr" indent="0" marL="2743200">
              <a:buNone/>
              <a:defRPr/>
            </a:lvl7pPr>
            <a:lvl8pPr algn="ctr" indent="0" marL="3200400">
              <a:buNone/>
              <a:defRPr/>
            </a:lvl8pPr>
            <a:lvl9pPr algn="ctr" indent="0" marL="3657600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lvl1pPr>
              <a:defRPr/>
            </a:lvl1pPr>
          </a:lstStyle>
          <a:p>
            <a:fld id="{C9600221-B624-45B7-9E68-D1D7975258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lvl1pPr>
              <a:defRPr/>
            </a:lvl1pPr>
          </a:lstStyle>
          <a:p>
            <a:fld id="{A5BC7F78-48E6-4BBC-B0E1-56BD2A17FC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 numCol="1"/>
          <a:lstStyle>
            <a:lvl1pPr algn="l">
              <a:defRPr b="1" cap="all"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>
          <a:xfrm>
            <a:off x="722313" y="2906713"/>
            <a:ext cx="7772400" cy="1500187"/>
          </a:xfrm>
        </p:spPr>
        <p:txBody>
          <a:bodyPr anchor="b" numCol="1"/>
          <a:lstStyle>
            <a:lvl1pPr indent="0" mar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4E83BA4B-50FE-4B84-AE64-D7F085A2A31A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FD6B306A-339E-4A68-B601-FE88844A1F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>
          <a:xfrm>
            <a:off x="457200" y="1600200"/>
            <a:ext cx="4038600" cy="4525963"/>
          </a:xfrm>
        </p:spPr>
        <p:txBody>
          <a:bodyPr numCol="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2" sz="half"/>
          </p:nvPr>
        </p:nvSpPr>
        <p:spPr>
          <a:xfrm>
            <a:off x="4648200" y="1600200"/>
            <a:ext cx="4038600" cy="4525963"/>
          </a:xfrm>
        </p:spPr>
        <p:txBody>
          <a:bodyPr numCol="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lvl1pPr>
              <a:defRPr/>
            </a:lvl1pPr>
          </a:lstStyle>
          <a:p>
            <a:fld id="{146B05A8-4507-4941-A8ED-92C83DD237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>
          <a:xfrm>
            <a:off x="457200" y="1535113"/>
            <a:ext cx="4040188" cy="639762"/>
          </a:xfrm>
        </p:spPr>
        <p:txBody>
          <a:bodyPr anchor="b" numCol="1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2" sz="half"/>
          </p:nvPr>
        </p:nvSpPr>
        <p:spPr>
          <a:xfrm>
            <a:off x="457200" y="2174875"/>
            <a:ext cx="4040188" cy="3951288"/>
          </a:xfrm>
        </p:spPr>
        <p:txBody>
          <a:bodyPr numCol="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idx="3" sz="quarter" type="body"/>
          </p:nvPr>
        </p:nvSpPr>
        <p:spPr>
          <a:xfrm>
            <a:off x="4645025" y="1535113"/>
            <a:ext cx="4041775" cy="639762"/>
          </a:xfrm>
        </p:spPr>
        <p:txBody>
          <a:bodyPr anchor="b" numCol="1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4" sz="quarter"/>
          </p:nvPr>
        </p:nvSpPr>
        <p:spPr>
          <a:xfrm>
            <a:off x="4645025" y="2174875"/>
            <a:ext cx="4041775" cy="3951288"/>
          </a:xfrm>
        </p:spPr>
        <p:txBody>
          <a:bodyPr numCol="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4E83BA4B-50FE-4B84-AE64-D7F085A2A31A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FD6B306A-339E-4A68-B601-FE88844A1F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lvl1pPr>
              <a:defRPr/>
            </a:lvl1pPr>
          </a:lstStyle>
          <a:p>
            <a:fld id="{2D52B7B6-6F1B-4A62-B87E-81AD4998D8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lvl1pPr>
              <a:defRPr/>
            </a:lvl1pPr>
          </a:lstStyle>
          <a:p>
            <a:fld id="{08F7B79A-4EA2-44AE-9F7F-F6A143AD22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 numCol="1"/>
          <a:lstStyle>
            <a:lvl1pPr algn="l">
              <a:defRPr b="1" cap="all"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>
          <a:xfrm>
            <a:off x="722313" y="2906713"/>
            <a:ext cx="7772400" cy="1500187"/>
          </a:xfrm>
        </p:spPr>
        <p:txBody>
          <a:bodyPr anchor="b" numCol="1"/>
          <a:lstStyle>
            <a:lvl1pPr indent="0" mar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4E83BA4B-50FE-4B84-AE64-D7F085A2A31A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FD6B306A-339E-4A68-B601-FE88844A1F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 numCol="1"/>
          <a:lstStyle>
            <a:lvl1pPr algn="l">
              <a:defRPr b="1" sz="2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 numCol="1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idx="2" sz="half" type="body"/>
          </p:nvPr>
        </p:nvSpPr>
        <p:spPr>
          <a:xfrm>
            <a:off x="457200" y="1435100"/>
            <a:ext cx="3008313" cy="4691063"/>
          </a:xfrm>
        </p:spPr>
        <p:txBody>
          <a:bodyPr numCol="1"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4E83BA4B-50FE-4B84-AE64-D7F085A2A31A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FD6B306A-339E-4A68-B601-FE88844A1F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 numCol="1"/>
          <a:lstStyle>
            <a:lvl1pPr algn="l">
              <a:defRPr b="1" sz="2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idx="1" type="pic"/>
          </p:nvPr>
        </p:nvSpPr>
        <p:spPr>
          <a:xfrm>
            <a:off x="1792288" y="612775"/>
            <a:ext cx="5486400" cy="4114800"/>
          </a:xfrm>
        </p:spPr>
        <p:txBody>
          <a:bodyPr numCol="1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idx="2" sz="half" type="body"/>
          </p:nvPr>
        </p:nvSpPr>
        <p:spPr>
          <a:xfrm>
            <a:off x="1792288" y="5367338"/>
            <a:ext cx="5486400" cy="804862"/>
          </a:xfrm>
        </p:spPr>
        <p:txBody>
          <a:bodyPr numCol="1"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4E83BA4B-50FE-4B84-AE64-D7F085A2A31A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FD6B306A-339E-4A68-B601-FE88844A1F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idx="1" orient="vert" type="body"/>
          </p:nvPr>
        </p:nvSpPr>
        <p:spPr/>
        <p:txBody>
          <a:bodyPr numCol="1"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lvl1pPr>
              <a:defRPr/>
            </a:lvl1pPr>
          </a:lstStyle>
          <a:p>
            <a:fld id="{C543D10D-1B83-4EE9-8835-AFAF7628AD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orient="vert" type="title"/>
          </p:nvPr>
        </p:nvSpPr>
        <p:spPr>
          <a:xfrm>
            <a:off x="6629400" y="274638"/>
            <a:ext cx="2057400" cy="5851525"/>
          </a:xfrm>
        </p:spPr>
        <p:txBody>
          <a:bodyPr numCol="1"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idx="1" orient="vert" type="body"/>
          </p:nvPr>
        </p:nvSpPr>
        <p:spPr>
          <a:xfrm>
            <a:off x="457200" y="274638"/>
            <a:ext cx="6019800" cy="5851525"/>
          </a:xfrm>
        </p:spPr>
        <p:txBody>
          <a:bodyPr numCol="1"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lvl1pPr>
              <a:defRPr/>
            </a:lvl1pPr>
          </a:lstStyle>
          <a:p>
            <a:fld id="{8A0F8399-60D2-4F5D-9CEE-64FA3803ED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>
          <a:xfrm>
            <a:off x="457200" y="1600200"/>
            <a:ext cx="4038600" cy="4525963"/>
          </a:xfrm>
        </p:spPr>
        <p:txBody>
          <a:bodyPr numCol="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2" sz="half"/>
          </p:nvPr>
        </p:nvSpPr>
        <p:spPr>
          <a:xfrm>
            <a:off x="4648200" y="1600200"/>
            <a:ext cx="4038600" cy="4525963"/>
          </a:xfrm>
        </p:spPr>
        <p:txBody>
          <a:bodyPr numCol="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lvl1pPr>
              <a:defRPr/>
            </a:lvl1pPr>
          </a:lstStyle>
          <a:p>
            <a:fld id="{146B05A8-4507-4941-A8ED-92C83DD237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>
          <a:xfrm>
            <a:off x="457200" y="1535113"/>
            <a:ext cx="4040188" cy="639762"/>
          </a:xfrm>
        </p:spPr>
        <p:txBody>
          <a:bodyPr anchor="b" numCol="1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2" sz="half"/>
          </p:nvPr>
        </p:nvSpPr>
        <p:spPr>
          <a:xfrm>
            <a:off x="457200" y="2174875"/>
            <a:ext cx="4040188" cy="3951288"/>
          </a:xfrm>
        </p:spPr>
        <p:txBody>
          <a:bodyPr numCol="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idx="3" sz="quarter" type="body"/>
          </p:nvPr>
        </p:nvSpPr>
        <p:spPr>
          <a:xfrm>
            <a:off x="4645025" y="1535113"/>
            <a:ext cx="4041775" cy="639762"/>
          </a:xfrm>
        </p:spPr>
        <p:txBody>
          <a:bodyPr anchor="b" numCol="1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4" sz="quarter"/>
          </p:nvPr>
        </p:nvSpPr>
        <p:spPr>
          <a:xfrm>
            <a:off x="4645025" y="2174875"/>
            <a:ext cx="4041775" cy="3951288"/>
          </a:xfrm>
        </p:spPr>
        <p:txBody>
          <a:bodyPr numCol="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4E83BA4B-50FE-4B84-AE64-D7F085A2A31A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FD6B306A-339E-4A68-B601-FE88844A1F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lvl1pPr>
              <a:defRPr/>
            </a:lvl1pPr>
          </a:lstStyle>
          <a:p>
            <a:fld id="{2D52B7B6-6F1B-4A62-B87E-81AD4998D8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lvl1pPr>
              <a:defRPr/>
            </a:lvl1pPr>
          </a:lstStyle>
          <a:p>
            <a:fld id="{08F7B79A-4EA2-44AE-9F7F-F6A143AD22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 numCol="1"/>
          <a:lstStyle>
            <a:lvl1pPr algn="l">
              <a:defRPr b="1" sz="2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 numCol="1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idx="2" sz="half" type="body"/>
          </p:nvPr>
        </p:nvSpPr>
        <p:spPr>
          <a:xfrm>
            <a:off x="457200" y="1435100"/>
            <a:ext cx="3008313" cy="4691063"/>
          </a:xfrm>
        </p:spPr>
        <p:txBody>
          <a:bodyPr numCol="1"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4E83BA4B-50FE-4B84-AE64-D7F085A2A31A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FD6B306A-339E-4A68-B601-FE88844A1F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 numCol="1"/>
          <a:lstStyle>
            <a:lvl1pPr algn="l">
              <a:defRPr b="1" sz="2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idx="1" type="pic"/>
          </p:nvPr>
        </p:nvSpPr>
        <p:spPr>
          <a:xfrm>
            <a:off x="1792288" y="612775"/>
            <a:ext cx="5486400" cy="4114800"/>
          </a:xfrm>
        </p:spPr>
        <p:txBody>
          <a:bodyPr numCol="1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idx="2" sz="half" type="body"/>
          </p:nvPr>
        </p:nvSpPr>
        <p:spPr>
          <a:xfrm>
            <a:off x="1792288" y="5367338"/>
            <a:ext cx="5486400" cy="804862"/>
          </a:xfrm>
        </p:spPr>
        <p:txBody>
          <a:bodyPr numCol="1"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4E83BA4B-50FE-4B84-AE64-D7F085A2A31A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FD6B306A-339E-4A68-B601-FE88844A1F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2" Target="../slideLayouts/slideLayout11.xml" Type="http://schemas.openxmlformats.org/officeDocument/2006/relationships/slideLayout"/><Relationship Id="rId11" Target="../slideLayouts/slideLayout10.xml" Type="http://schemas.openxmlformats.org/officeDocument/2006/relationships/slideLayout"/><Relationship Id="rId9" Target="../slideLayouts/slideLayout8.xml" Type="http://schemas.openxmlformats.org/officeDocument/2006/relationships/slideLayout"/><Relationship Id="rId10" Target="../slideLayouts/slideLayout9.xml" Type="http://schemas.openxmlformats.org/officeDocument/2006/relationships/slideLayout"/><Relationship Id="rId8" Target="../slideLayouts/slideLayout7.xml" Type="http://schemas.openxmlformats.org/officeDocument/2006/relationships/slideLayout"/><Relationship Id="rId7" Target="../slideLayouts/slideLayout6.xml" Type="http://schemas.openxmlformats.org/officeDocument/2006/relationships/slideLayout"/><Relationship Id="rId6" Target="../slideLayouts/slideLayout5.xml" Type="http://schemas.openxmlformats.org/officeDocument/2006/relationships/slideLayout"/><Relationship Id="rId5" Target="../slideLayouts/slideLayout4.xml" Type="http://schemas.openxmlformats.org/officeDocument/2006/relationships/slideLayout"/><Relationship Id="rId4" Target="../slideLayouts/slideLayout3.xml" Type="http://schemas.openxmlformats.org/officeDocument/2006/relationships/slideLayout"/><Relationship Id="rId3" Target="../slideLayouts/slideLayout2.xml" Type="http://schemas.openxmlformats.org/officeDocument/2006/relationships/slideLayout"/><Relationship Id="rId2" Target="../slideLayouts/slideLayout1.xml" Type="http://schemas.openxmlformats.org/officeDocument/2006/relationships/slideLayout"/><Relationship Id="rId1" Target="../theme/theme4.xml" Type="http://schemas.openxmlformats.org/officeDocument/2006/relationships/theme"/></Relationships>
</file>

<file path=ppt/slideMasters/_rels/slideMaster2.xml.rels><?xml version="1.0" encoding="UTF-8" standalone="yes"?><Relationships xmlns="http://schemas.openxmlformats.org/package/2006/relationships"><Relationship Id="rId13" Target="../slideLayouts/slideLayout22.xml" Type="http://schemas.openxmlformats.org/officeDocument/2006/relationships/slideLayout"/><Relationship Id="rId12" Target="../slideLayouts/slideLayout21.xml" Type="http://schemas.openxmlformats.org/officeDocument/2006/relationships/slideLayout"/><Relationship Id="rId11" Target="../slideLayouts/slideLayout20.xml" Type="http://schemas.openxmlformats.org/officeDocument/2006/relationships/slideLayout"/><Relationship Id="rId10" Target="../slideLayouts/slideLayout19.xml" Type="http://schemas.openxmlformats.org/officeDocument/2006/relationships/slideLayout"/><Relationship Id="rId9" Target="../slideLayouts/slideLayout18.xml" Type="http://schemas.openxmlformats.org/officeDocument/2006/relationships/slideLayout"/><Relationship Id="rId8" Target="../slideLayouts/slideLayout17.xml" Type="http://schemas.openxmlformats.org/officeDocument/2006/relationships/slideLayout"/><Relationship Id="rId7" Target="../slideLayouts/slideLayout16.xml" Type="http://schemas.openxmlformats.org/officeDocument/2006/relationships/slideLayout"/><Relationship Id="rId6" Target="../slideLayouts/slideLayout15.xml" Type="http://schemas.openxmlformats.org/officeDocument/2006/relationships/slideLayout"/><Relationship Id="rId5" Target="../slideLayouts/slideLayout14.xml" Type="http://schemas.openxmlformats.org/officeDocument/2006/relationships/slideLayout"/><Relationship Id="rId4" Target="../slideLayouts/slideLayout13.xml" Type="http://schemas.openxmlformats.org/officeDocument/2006/relationships/slideLayout"/><Relationship Id="rId3" Target="../slideLayouts/slideLayout12.xml" Type="http://schemas.openxmlformats.org/officeDocument/2006/relationships/slideLayout"/><Relationship Id="rId2" Target="../media/image2.jpeg" Type="http://schemas.openxmlformats.org/officeDocument/2006/relationships/image"/><Relationship Id="rId1" Target="../theme/theme2.xml" Type="http://schemas.openxmlformats.org/officeDocument/2006/relationships/theme"/></Relationships>
</file>

<file path=ppt/slideMasters/_rels/slideMaster3.xml.rels><?xml version="1.0" encoding="UTF-8" standalone="yes"?><Relationships xmlns="http://schemas.openxmlformats.org/package/2006/relationships"><Relationship Id="rId13" Target="../slideLayouts/slideLayout33.xml" Type="http://schemas.openxmlformats.org/officeDocument/2006/relationships/slideLayout"/><Relationship Id="rId12" Target="../slideLayouts/slideLayout32.xml" Type="http://schemas.openxmlformats.org/officeDocument/2006/relationships/slideLayout"/><Relationship Id="rId11" Target="../slideLayouts/slideLayout31.xml" Type="http://schemas.openxmlformats.org/officeDocument/2006/relationships/slideLayout"/><Relationship Id="rId10" Target="../slideLayouts/slideLayout30.xml" Type="http://schemas.openxmlformats.org/officeDocument/2006/relationships/slideLayout"/><Relationship Id="rId9" Target="../slideLayouts/slideLayout29.xml" Type="http://schemas.openxmlformats.org/officeDocument/2006/relationships/slideLayout"/><Relationship Id="rId8" Target="../slideLayouts/slideLayout28.xml" Type="http://schemas.openxmlformats.org/officeDocument/2006/relationships/slideLayout"/><Relationship Id="rId7" Target="../slideLayouts/slideLayout27.xml" Type="http://schemas.openxmlformats.org/officeDocument/2006/relationships/slideLayout"/><Relationship Id="rId6" Target="../slideLayouts/slideLayout26.xml" Type="http://schemas.openxmlformats.org/officeDocument/2006/relationships/slideLayout"/><Relationship Id="rId5" Target="../slideLayouts/slideLayout25.xml" Type="http://schemas.openxmlformats.org/officeDocument/2006/relationships/slideLayout"/><Relationship Id="rId4" Target="../slideLayouts/slideLayout24.xml" Type="http://schemas.openxmlformats.org/officeDocument/2006/relationships/slideLayout"/><Relationship Id="rId3" Target="../slideLayouts/slideLayout23.xml" Type="http://schemas.openxmlformats.org/officeDocument/2006/relationships/slideLayout"/><Relationship Id="rId2" Target="../media/image3.png" Type="http://schemas.openxmlformats.org/officeDocument/2006/relationships/image"/><Relationship Id="rId1" Target="../theme/theme3.xml" Type="http://schemas.openxmlformats.org/officeDocument/2006/relationships/theme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Text Box 1"/>
          <p:cNvSpPr>
            <a:spLocks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  <a:ln>
            <a:noFill/>
          </a:ln>
        </p:spPr>
        <p:txBody>
          <a:bodyPr anchor="ctr" numCol="1" rIns="45720"/>
          <a:lstStyle/>
          <a:p>
            <a:endParaRPr/>
          </a:p>
        </p:txBody>
      </p:sp>
      <p:sp>
        <p:nvSpPr>
          <p:cNvPr id="2" name="Text Box 2"/>
          <p:cNvSpPr>
            <a:spLocks/>
          </p:cNvSpPr>
          <p:nvPr>
            <p:ph idx="1" type="body"/>
          </p:nvPr>
        </p:nvSpPr>
        <p:spPr>
          <a:xfrm>
            <a:off x="457200" y="1774825"/>
            <a:ext cx="8229600" cy="4625975"/>
          </a:xfrm>
          <a:prstGeom prst="rect">
            <a:avLst/>
          </a:prstGeom>
          <a:ln>
            <a:noFill/>
          </a:ln>
        </p:spPr>
        <p:txBody>
          <a:bodyPr lIns="54864" numCol="1" tIns="91440"/>
          <a:lstStyle/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</p:txBody>
      </p:sp>
      <p:sp>
        <p:nvSpPr>
          <p:cNvPr id="3" name="Text Box 3"/>
          <p:cNvSpPr>
            <a:spLocks/>
          </p:cNvSpPr>
          <p:nvPr>
            <p:ph idx="3" sz="quarter" type="ftr"/>
          </p:nvPr>
        </p:nvSpPr>
        <p:spPr>
          <a:xfrm>
            <a:off x="990600" y="6324600"/>
            <a:ext cx="3505200" cy="274637"/>
          </a:xfrm>
          <a:prstGeom prst="rect">
            <a:avLst/>
          </a:prstGeom>
          <a:ln>
            <a:noFill/>
          </a:ln>
        </p:spPr>
        <p:txBody>
          <a:bodyPr anchor="b" bIns="0" lIns="45720" numCol="1" rIns="45720"/>
          <a:lstStyle/>
          <a:p>
            <a:pPr/>
            <a:r>
              <a:rPr dirty="0" lang="en-US" smtClean="0" sz="1400">
                <a:solidFill>
                  <a:srgbClr val="3F3F3F"/>
                </a:solidFill>
              </a:rPr>
              <a:t>MetaArchive 2009</a:t>
            </a:r>
          </a:p>
        </p:txBody>
      </p:sp>
      <p:sp>
        <p:nvSpPr>
          <p:cNvPr id="4" name="Text Box 4"/>
          <p:cNvSpPr>
            <a:spLocks/>
          </p:cNvSpPr>
          <p:nvPr>
            <p:ph idx="4" sz="quarter" type="sldNum"/>
          </p:nvPr>
        </p:nvSpPr>
        <p:spPr>
          <a:xfrm>
            <a:off x="4572000" y="6324600"/>
            <a:ext cx="381000" cy="274637"/>
          </a:xfrm>
          <a:prstGeom prst="rect">
            <a:avLst/>
          </a:prstGeom>
          <a:ln>
            <a:noFill/>
          </a:ln>
        </p:spPr>
        <p:txBody>
          <a:bodyPr anchor="b" bIns="0" numCol="1"/>
          <a:lstStyle/>
          <a:p>
            <a:pPr algn="r"/>
            <a:r>
              <a:rPr dirty="0" lang="en-US" smtClean="0" sz="1400">
                <a:solidFill>
                  <a:srgbClr val="3F3F3F"/>
                </a:solidFill>
                <a:latin charset="0" pitchFamily="32" typeface="Corbel"/>
              </a:rPr>
              <a:t>*</a:t>
            </a:r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/>
  <p:txStyles>
    <p:titleStyle>
      <a:lvl1pPr algn="l" defTabSz="914400" fontAlgn="base" indent="0" marL="0" rtl="0">
        <a:lnSpc>
          <a:spcPct val="100000"/>
        </a:lnSpc>
        <a:spcBef>
          <a:spcPct val="0"/>
        </a:spcBef>
        <a:spcAft>
          <a:spcPct val="0"/>
        </a:spcAft>
        <a:buNone/>
        <a:defRPr b="1" baseline="0" dirty="0" i="0" lang="en-US" smtClean="0" sz="4500" u="none">
          <a:solidFill>
            <a:srgbClr val="84B7E2"/>
          </a:solidFill>
          <a:latin charset="0" pitchFamily="32" typeface="Arial"/>
          <a:ea charset="-128" pitchFamily="32" typeface="ＭＳ Ｐゴシック"/>
        </a:defRPr>
      </a:lvl1pPr>
    </p:titleStyle>
    <p:bodyStyle>
      <a:lvl1pPr algn="l" defTabSz="914400" fontAlgn="base" indent="-319087" marL="438150" rtl="0">
        <a:lnSpc>
          <a:spcPct val="100000"/>
        </a:lnSpc>
        <a:spcBef>
          <a:spcPct val="0"/>
        </a:spcBef>
        <a:spcAft>
          <a:spcPct val="0"/>
        </a:spcAft>
        <a:buClr>
          <a:schemeClr val="accent1"/>
        </a:buClr>
        <a:buSzPct val="80000"/>
        <a:buFont charset="2" pitchFamily="32" typeface="Wingdings 2"/>
        <a:buChar char=""/>
        <a:defRPr b="0" baseline="0" dirty="0" i="0" lang="en-US" smtClean="0" sz="3200" u="none">
          <a:solidFill>
            <a:schemeClr val="tx1"/>
          </a:solidFill>
          <a:latin charset="0" pitchFamily="32" typeface="Arial"/>
          <a:ea charset="-128" pitchFamily="32" typeface="ＭＳ Ｐゴシック"/>
        </a:defRPr>
      </a:lvl1pPr>
      <a:lvl2pPr indent="-273050" marL="730250">
        <a:lnSpc>
          <a:spcPct val="100000"/>
        </a:lnSpc>
        <a:spcBef>
          <a:spcPct val="20000"/>
        </a:spcBef>
        <a:spcAft>
          <a:spcPct val="0"/>
        </a:spcAft>
        <a:buClr>
          <a:schemeClr val="accent2"/>
        </a:buClr>
        <a:buSzPct val="90000"/>
        <a:buFont charset="2" pitchFamily="32" typeface="Wingdings"/>
        <a:buChar char=""/>
        <a:defRPr b="0" dirty="0" i="0" lang="en-US" smtClean="0" sz="2800" u="none">
          <a:solidFill>
            <a:schemeClr val="tx1"/>
          </a:solidFill>
          <a:latin charset="0" pitchFamily="32" typeface="Arial"/>
        </a:defRPr>
      </a:lvl2pPr>
      <a:lvl3pPr indent="-228600" marL="995362">
        <a:lnSpc>
          <a:spcPct val="100000"/>
        </a:lnSpc>
        <a:spcBef>
          <a:spcPct val="20000"/>
        </a:spcBef>
        <a:spcAft>
          <a:spcPct val="0"/>
        </a:spcAft>
        <a:buClr>
          <a:srgbClr val="A5AB81"/>
        </a:buClr>
        <a:buSzPct val="90000"/>
        <a:buFont charset="0" pitchFamily="32" typeface="Arial"/>
        <a:buChar char="▪"/>
        <a:defRPr b="0" dirty="0" i="0" lang="en-US" smtClean="0" sz="2400" u="none">
          <a:solidFill>
            <a:schemeClr val="tx1"/>
          </a:solidFill>
          <a:latin charset="0" pitchFamily="32" typeface="Arial"/>
        </a:defRPr>
      </a:lvl3pPr>
      <a:lvl4pPr indent="-182562" marL="1216025">
        <a:lnSpc>
          <a:spcPct val="100000"/>
        </a:lnSpc>
        <a:spcBef>
          <a:spcPct val="20000"/>
        </a:spcBef>
        <a:spcAft>
          <a:spcPct val="0"/>
        </a:spcAft>
        <a:buClr>
          <a:srgbClr val="D8B25C"/>
        </a:buClr>
        <a:buSzPct val="90000"/>
        <a:buFont charset="0" pitchFamily="32" typeface="Arial"/>
        <a:buChar char="▪"/>
        <a:defRPr b="0" dirty="0" i="0" lang="en-US" smtClean="0" sz="2000" u="none">
          <a:solidFill>
            <a:schemeClr val="tx1"/>
          </a:solidFill>
          <a:latin charset="0" pitchFamily="32" typeface="Arial"/>
        </a:defRPr>
      </a:lvl4pPr>
      <a:lvl5pPr indent="-182562" marL="1425575">
        <a:lnSpc>
          <a:spcPct val="100000"/>
        </a:lnSpc>
        <a:spcBef>
          <a:spcPct val="20000"/>
        </a:spcBef>
        <a:spcAft>
          <a:spcPct val="0"/>
        </a:spcAft>
        <a:buClr>
          <a:srgbClr val="7BA79D"/>
        </a:buClr>
        <a:buSzPct val="90000"/>
        <a:buFont charset="2" pitchFamily="32" typeface="Wingdings 3"/>
        <a:buChar char=""/>
        <a:defRPr b="0" dirty="0" i="0" lang="en-US" smtClean="0" sz="2000" u="none">
          <a:solidFill>
            <a:schemeClr val="tx1"/>
          </a:solidFill>
          <a:latin charset="0" pitchFamily="32" typeface="Arial"/>
        </a:defRPr>
      </a:lvl5pPr>
    </p:bodyStyle>
    <p:otherStyle>
      <a:lvl1pPr algn="l" defTabSz="457200" fontAlgn="base" indent="0" marL="0" rtl="0">
        <a:lnSpc>
          <a:spcPct val="100000"/>
        </a:lnSpc>
        <a:spcBef>
          <a:spcPct val="0"/>
        </a:spcBef>
        <a:spcAft>
          <a:spcPct val="0"/>
        </a:spcAft>
        <a:buNone/>
        <a:defRPr b="0" baseline="0" dirty="0" i="0" lang="en-US" smtClean="0" sz="1800" u="none">
          <a:solidFill>
            <a:schemeClr val="tx1"/>
          </a:solidFill>
          <a:latin charset="0" pitchFamily="32" typeface="Arial"/>
          <a:ea charset="-128" pitchFamily="32" typeface="ＭＳ Ｐゴシック"/>
        </a:defRPr>
      </a:lvl1pPr>
      <a:lvl2pPr indent="0" marL="457200">
        <a:lnSpc>
          <a:spcPct val="100000"/>
        </a:lnSpc>
        <a:spcBef>
          <a:spcPct val="0"/>
        </a:spcBef>
        <a:spcAft>
          <a:spcPct val="0"/>
        </a:spcAft>
        <a:buNone/>
        <a:defRPr b="0" dirty="0" i="0" lang="en-US" smtClean="0" sz="1800" u="none">
          <a:solidFill>
            <a:schemeClr val="tx1"/>
          </a:solidFill>
          <a:latin charset="0" pitchFamily="32" typeface="Arial"/>
        </a:defRPr>
      </a:lvl2pPr>
      <a:lvl3pPr indent="0" marL="914400">
        <a:lnSpc>
          <a:spcPct val="100000"/>
        </a:lnSpc>
        <a:spcBef>
          <a:spcPct val="0"/>
        </a:spcBef>
        <a:spcAft>
          <a:spcPct val="0"/>
        </a:spcAft>
        <a:buNone/>
        <a:defRPr b="0" dirty="0" i="0" lang="en-US" smtClean="0" sz="1800" u="none">
          <a:solidFill>
            <a:schemeClr val="tx1"/>
          </a:solidFill>
          <a:latin charset="0" pitchFamily="32" typeface="Arial"/>
        </a:defRPr>
      </a:lvl3pPr>
      <a:lvl4pPr indent="0" marL="1371600">
        <a:lnSpc>
          <a:spcPct val="100000"/>
        </a:lnSpc>
        <a:spcBef>
          <a:spcPct val="0"/>
        </a:spcBef>
        <a:spcAft>
          <a:spcPct val="0"/>
        </a:spcAft>
        <a:buNone/>
        <a:defRPr b="0" dirty="0" i="0" lang="en-US" smtClean="0" sz="1800" u="none">
          <a:solidFill>
            <a:schemeClr val="tx1"/>
          </a:solidFill>
          <a:latin charset="0" pitchFamily="32" typeface="Arial"/>
        </a:defRPr>
      </a:lvl4pPr>
      <a:lvl5pPr indent="0" marL="1828800">
        <a:lnSpc>
          <a:spcPct val="100000"/>
        </a:lnSpc>
        <a:spcBef>
          <a:spcPct val="0"/>
        </a:spcBef>
        <a:spcAft>
          <a:spcPct val="0"/>
        </a:spcAft>
        <a:buNone/>
        <a:defRPr b="0" dirty="0" i="0" lang="en-US" smtClean="0" sz="1800" u="none">
          <a:solidFill>
            <a:schemeClr val="tx1"/>
          </a:solidFill>
          <a:latin charset="0" pitchFamily="32" typeface="Arial"/>
        </a:defRPr>
      </a:lvl5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>
            <a:spLocks/>
          </p:cNvSpPr>
          <p:nvPr/>
        </p:nvSpPr>
        <p:spPr>
          <a:xfrm>
            <a:off x="0" y="0"/>
            <a:ext cx="9144000" cy="513556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="ctr" numCol="1"/>
          <a:lstStyle/>
          <a:p>
            <a:endParaRPr/>
          </a:p>
        </p:txBody>
      </p:sp>
      <p:sp>
        <p:nvSpPr>
          <p:cNvPr id="6" name="Text Box 6"/>
          <p:cNvSpPr>
            <a:spLocks/>
          </p:cNvSpPr>
          <p:nvPr/>
        </p:nvSpPr>
        <p:spPr>
          <a:xfrm>
            <a:off x="0" y="5127625"/>
            <a:ext cx="9144000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dir="5400000" dist="10160">
              <a:srgbClr val="808080">
                <a:alpha val="59998"/>
              </a:srgbClr>
            </a:outerShdw>
          </a:effectLst>
        </p:spPr>
        <p:txBody>
          <a:bodyPr anchor="ctr" numCol="1"/>
          <a:lstStyle/>
          <a:p>
            <a:endParaRPr/>
          </a:p>
        </p:txBody>
      </p:sp>
      <p:sp>
        <p:nvSpPr>
          <p:cNvPr id="7" name="Text Box 7"/>
          <p:cNvSpPr>
            <a:spLocks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  <a:ln>
            <a:noFill/>
          </a:ln>
        </p:spPr>
        <p:txBody>
          <a:bodyPr anchor="ctr" numCol="1" rIns="45720"/>
          <a:lstStyle/>
          <a:p>
            <a:endParaRPr/>
          </a:p>
        </p:txBody>
      </p:sp>
      <p:sp>
        <p:nvSpPr>
          <p:cNvPr id="8" name="Text Box 8"/>
          <p:cNvSpPr>
            <a:spLocks/>
          </p:cNvSpPr>
          <p:nvPr>
            <p:ph idx="1" type="body"/>
          </p:nvPr>
        </p:nvSpPr>
        <p:spPr>
          <a:xfrm>
            <a:off x="457200" y="1774825"/>
            <a:ext cx="8229600" cy="4625975"/>
          </a:xfrm>
          <a:prstGeom prst="rect">
            <a:avLst/>
          </a:prstGeom>
          <a:ln>
            <a:noFill/>
          </a:ln>
        </p:spPr>
        <p:txBody>
          <a:bodyPr lIns="54864" numCol="1" tIns="91440"/>
          <a:lstStyle/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</p:txBody>
      </p:sp>
      <p:sp>
        <p:nvSpPr>
          <p:cNvPr id="9" name="Text Box 9"/>
          <p:cNvSpPr>
            <a:spLocks/>
          </p:cNvSpPr>
          <p:nvPr>
            <p:ph idx="2" sz="half" type="dt"/>
          </p:nvPr>
        </p:nvSpPr>
        <p:spPr>
          <a:xfrm>
            <a:off x="457200" y="6477000"/>
            <a:ext cx="2133600" cy="274637"/>
          </a:xfrm>
          <a:prstGeom prst="rect">
            <a:avLst/>
          </a:prstGeom>
          <a:ln>
            <a:noFill/>
          </a:ln>
        </p:spPr>
        <p:txBody>
          <a:bodyPr anchor="b" bIns="0" lIns="109728" numCol="1" rIns="45720"/>
          <a:lstStyle/>
          <a:p>
            <a:endParaRPr/>
          </a:p>
        </p:txBody>
      </p:sp>
      <p:sp>
        <p:nvSpPr>
          <p:cNvPr id="10" name="Text Box 10"/>
          <p:cNvSpPr>
            <a:spLocks/>
          </p:cNvSpPr>
          <p:nvPr>
            <p:ph idx="3" sz="quarter" type="ftr"/>
          </p:nvPr>
        </p:nvSpPr>
        <p:spPr>
          <a:xfrm>
            <a:off x="2640012" y="6477000"/>
            <a:ext cx="5508625" cy="274637"/>
          </a:xfrm>
          <a:prstGeom prst="rect">
            <a:avLst/>
          </a:prstGeom>
          <a:ln>
            <a:noFill/>
          </a:ln>
        </p:spPr>
        <p:txBody>
          <a:bodyPr anchor="b" bIns="0" lIns="45720" numCol="1" rIns="45720"/>
          <a:lstStyle/>
          <a:p>
            <a:pPr/>
            <a:r>
              <a:rPr dirty="0" lang="en-US" smtClean="0" sz="1200">
                <a:solidFill>
                  <a:srgbClr val="FFFFFF"/>
                </a:solidFill>
              </a:rPr>
              <a:t>MetaArchive 2009</a:t>
            </a:r>
          </a:p>
        </p:txBody>
      </p:sp>
      <p:sp>
        <p:nvSpPr>
          <p:cNvPr id="11" name="Text Box 11"/>
          <p:cNvSpPr>
            <a:spLocks/>
          </p:cNvSpPr>
          <p:nvPr>
            <p:ph idx="4" sz="quarter" type="sldNum"/>
          </p:nvPr>
        </p:nvSpPr>
        <p:spPr>
          <a:xfrm>
            <a:off x="8204200" y="6477000"/>
            <a:ext cx="733425" cy="274637"/>
          </a:xfrm>
          <a:prstGeom prst="rect">
            <a:avLst/>
          </a:prstGeom>
          <a:ln>
            <a:noFill/>
          </a:ln>
        </p:spPr>
        <p:txBody>
          <a:bodyPr anchor="b" bIns="0" numCol="1"/>
          <a:lstStyle/>
          <a:p>
            <a:pPr algn="r"/>
            <a:r>
              <a:rPr dirty="0" lang="en-US" smtClean="0" sz="1200">
                <a:solidFill>
                  <a:srgbClr val="FFFFFF"/>
                </a:solidFill>
                <a:latin charset="0" pitchFamily="32" typeface="Corbel"/>
              </a:rPr>
              <a:t>*</a:t>
            </a:r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</p:sldLayoutIdLst>
  <p:txStyles>
    <p:titleStyle>
      <a:lvl1pPr algn="l" defTabSz="914400" fontAlgn="base" indent="0" marL="0" rtl="0">
        <a:lnSpc>
          <a:spcPct val="100000"/>
        </a:lnSpc>
        <a:spcBef>
          <a:spcPct val="0"/>
        </a:spcBef>
        <a:spcAft>
          <a:spcPct val="0"/>
        </a:spcAft>
        <a:buNone/>
        <a:defRPr b="1" baseline="0" dirty="0" i="0" lang="en-US" smtClean="0" sz="4500" u="none">
          <a:solidFill>
            <a:srgbClr val="84B7E2"/>
          </a:solidFill>
          <a:latin charset="0" pitchFamily="32" typeface="Arial"/>
          <a:ea charset="-128" pitchFamily="32" typeface="ＭＳ Ｐゴシック"/>
        </a:defRPr>
      </a:lvl1pPr>
    </p:titleStyle>
    <p:bodyStyle>
      <a:lvl1pPr algn="l" defTabSz="914400" fontAlgn="base" indent="-319087" marL="438150" rtl="0">
        <a:lnSpc>
          <a:spcPct val="100000"/>
        </a:lnSpc>
        <a:spcBef>
          <a:spcPct val="0"/>
        </a:spcBef>
        <a:spcAft>
          <a:spcPct val="0"/>
        </a:spcAft>
        <a:buClr>
          <a:schemeClr val="accent1"/>
        </a:buClr>
        <a:buSzPct val="80000"/>
        <a:buFont charset="2" pitchFamily="32" typeface="Wingdings 2"/>
        <a:buChar char=""/>
        <a:defRPr b="0" baseline="0" dirty="0" i="0" lang="en-US" smtClean="0" sz="3200" u="none">
          <a:solidFill>
            <a:schemeClr val="tx1"/>
          </a:solidFill>
          <a:latin charset="0" pitchFamily="32" typeface="Arial"/>
          <a:ea charset="-128" pitchFamily="32" typeface="ＭＳ Ｐゴシック"/>
        </a:defRPr>
      </a:lvl1pPr>
      <a:lvl2pPr indent="-273050" marL="730250">
        <a:lnSpc>
          <a:spcPct val="100000"/>
        </a:lnSpc>
        <a:spcBef>
          <a:spcPct val="20000"/>
        </a:spcBef>
        <a:spcAft>
          <a:spcPct val="0"/>
        </a:spcAft>
        <a:buClr>
          <a:schemeClr val="accent2"/>
        </a:buClr>
        <a:buSzPct val="90000"/>
        <a:buFont charset="2" pitchFamily="32" typeface="Wingdings"/>
        <a:buChar char=""/>
        <a:defRPr b="0" dirty="0" i="0" lang="en-US" smtClean="0" sz="2800" u="none">
          <a:solidFill>
            <a:schemeClr val="tx1"/>
          </a:solidFill>
          <a:latin charset="0" pitchFamily="32" typeface="Arial"/>
        </a:defRPr>
      </a:lvl2pPr>
      <a:lvl3pPr indent="-228600" marL="995362">
        <a:lnSpc>
          <a:spcPct val="100000"/>
        </a:lnSpc>
        <a:spcBef>
          <a:spcPct val="20000"/>
        </a:spcBef>
        <a:spcAft>
          <a:spcPct val="0"/>
        </a:spcAft>
        <a:buClr>
          <a:srgbClr val="A5AB81"/>
        </a:buClr>
        <a:buSzPct val="90000"/>
        <a:buFont charset="0" pitchFamily="32" typeface="Arial"/>
        <a:buChar char="▪"/>
        <a:defRPr b="0" dirty="0" i="0" lang="en-US" smtClean="0" sz="2400" u="none">
          <a:solidFill>
            <a:schemeClr val="tx1"/>
          </a:solidFill>
          <a:latin charset="0" pitchFamily="32" typeface="Arial"/>
        </a:defRPr>
      </a:lvl3pPr>
      <a:lvl4pPr indent="-182562" marL="1216025">
        <a:lnSpc>
          <a:spcPct val="100000"/>
        </a:lnSpc>
        <a:spcBef>
          <a:spcPct val="20000"/>
        </a:spcBef>
        <a:spcAft>
          <a:spcPct val="0"/>
        </a:spcAft>
        <a:buClr>
          <a:srgbClr val="D8B25C"/>
        </a:buClr>
        <a:buSzPct val="90000"/>
        <a:buFont charset="0" pitchFamily="32" typeface="Arial"/>
        <a:buChar char="▪"/>
        <a:defRPr b="0" dirty="0" i="0" lang="en-US" smtClean="0" sz="2000" u="none">
          <a:solidFill>
            <a:schemeClr val="tx1"/>
          </a:solidFill>
          <a:latin charset="0" pitchFamily="32" typeface="Arial"/>
        </a:defRPr>
      </a:lvl4pPr>
      <a:lvl5pPr indent="-182562" marL="1425575">
        <a:lnSpc>
          <a:spcPct val="100000"/>
        </a:lnSpc>
        <a:spcBef>
          <a:spcPct val="20000"/>
        </a:spcBef>
        <a:spcAft>
          <a:spcPct val="0"/>
        </a:spcAft>
        <a:buClr>
          <a:srgbClr val="7BA79D"/>
        </a:buClr>
        <a:buSzPct val="90000"/>
        <a:buFont charset="2" pitchFamily="32" typeface="Wingdings 3"/>
        <a:buChar char=""/>
        <a:defRPr b="0" dirty="0" i="0" lang="en-US" smtClean="0" sz="2000" u="none">
          <a:solidFill>
            <a:schemeClr val="tx1"/>
          </a:solidFill>
          <a:latin charset="0" pitchFamily="32" typeface="Arial"/>
        </a:defRPr>
      </a:lvl5pPr>
    </p:bodyStyle>
    <p:otherStyle>
      <a:lvl1pPr algn="l" defTabSz="457200" fontAlgn="base" indent="0" marL="0" rtl="0">
        <a:lnSpc>
          <a:spcPct val="100000"/>
        </a:lnSpc>
        <a:spcBef>
          <a:spcPct val="0"/>
        </a:spcBef>
        <a:spcAft>
          <a:spcPct val="0"/>
        </a:spcAft>
        <a:buNone/>
        <a:defRPr b="0" baseline="0" dirty="0" i="0" lang="en-US" smtClean="0" sz="1800" u="none">
          <a:solidFill>
            <a:schemeClr val="tx1"/>
          </a:solidFill>
          <a:latin charset="0" pitchFamily="32" typeface="Arial"/>
          <a:ea charset="-128" pitchFamily="32" typeface="ＭＳ Ｐゴシック"/>
        </a:defRPr>
      </a:lvl1pPr>
      <a:lvl2pPr indent="0" marL="457200">
        <a:lnSpc>
          <a:spcPct val="100000"/>
        </a:lnSpc>
        <a:spcBef>
          <a:spcPct val="0"/>
        </a:spcBef>
        <a:spcAft>
          <a:spcPct val="0"/>
        </a:spcAft>
        <a:buNone/>
        <a:defRPr b="0" dirty="0" i="0" lang="en-US" smtClean="0" sz="1800" u="none">
          <a:solidFill>
            <a:schemeClr val="tx1"/>
          </a:solidFill>
          <a:latin charset="0" pitchFamily="32" typeface="Arial"/>
        </a:defRPr>
      </a:lvl2pPr>
      <a:lvl3pPr indent="0" marL="914400">
        <a:lnSpc>
          <a:spcPct val="100000"/>
        </a:lnSpc>
        <a:spcBef>
          <a:spcPct val="0"/>
        </a:spcBef>
        <a:spcAft>
          <a:spcPct val="0"/>
        </a:spcAft>
        <a:buNone/>
        <a:defRPr b="0" dirty="0" i="0" lang="en-US" smtClean="0" sz="1800" u="none">
          <a:solidFill>
            <a:schemeClr val="tx1"/>
          </a:solidFill>
          <a:latin charset="0" pitchFamily="32" typeface="Arial"/>
        </a:defRPr>
      </a:lvl3pPr>
      <a:lvl4pPr indent="0" marL="1371600">
        <a:lnSpc>
          <a:spcPct val="100000"/>
        </a:lnSpc>
        <a:spcBef>
          <a:spcPct val="0"/>
        </a:spcBef>
        <a:spcAft>
          <a:spcPct val="0"/>
        </a:spcAft>
        <a:buNone/>
        <a:defRPr b="0" dirty="0" i="0" lang="en-US" smtClean="0" sz="1800" u="none">
          <a:solidFill>
            <a:schemeClr val="tx1"/>
          </a:solidFill>
          <a:latin charset="0" pitchFamily="32" typeface="Arial"/>
        </a:defRPr>
      </a:lvl4pPr>
      <a:lvl5pPr indent="0" marL="1828800">
        <a:lnSpc>
          <a:spcPct val="100000"/>
        </a:lnSpc>
        <a:spcBef>
          <a:spcPct val="0"/>
        </a:spcBef>
        <a:spcAft>
          <a:spcPct val="0"/>
        </a:spcAft>
        <a:buNone/>
        <a:defRPr b="0" dirty="0" i="0" lang="en-US" smtClean="0" sz="1800" u="none">
          <a:solidFill>
            <a:schemeClr val="tx1"/>
          </a:solidFill>
          <a:latin charset="0" pitchFamily="32" typeface="Arial"/>
        </a:defRPr>
      </a:lvl5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12"/>
          <p:cNvSpPr>
            <a:spLocks/>
          </p:cNvSpPr>
          <p:nvPr/>
        </p:nvSpPr>
        <p:spPr>
          <a:xfrm>
            <a:off x="0" y="1436687"/>
            <a:ext cx="9144000" cy="4445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dir="5400000" dist="10160">
              <a:srgbClr val="808080">
                <a:alpha val="59998"/>
              </a:srgbClr>
            </a:outerShdw>
          </a:effectLst>
        </p:spPr>
        <p:txBody>
          <a:bodyPr anchor="ctr" numCol="1"/>
          <a:lstStyle/>
          <a:p>
            <a:endParaRPr/>
          </a:p>
        </p:txBody>
      </p:sp>
      <p:sp>
        <p:nvSpPr>
          <p:cNvPr id="13" name="Text Box 13"/>
          <p:cNvSpPr>
            <a:spLocks/>
          </p:cNvSpPr>
          <p:nvPr/>
        </p:nvSpPr>
        <p:spPr>
          <a:xfrm>
            <a:off x="0" y="0"/>
            <a:ext cx="9144000" cy="143351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="ctr" numCol="1"/>
          <a:lstStyle/>
          <a:p>
            <a:endParaRPr/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6781800" y="5918200"/>
            <a:ext cx="1905000" cy="787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 Box 16"/>
          <p:cNvSpPr>
            <a:spLocks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  <a:ln>
            <a:noFill/>
          </a:ln>
        </p:spPr>
        <p:txBody>
          <a:bodyPr anchor="ctr" numCol="1" rIns="45720"/>
          <a:lstStyle/>
          <a:p>
            <a:endParaRPr/>
          </a:p>
        </p:txBody>
      </p:sp>
      <p:sp>
        <p:nvSpPr>
          <p:cNvPr id="17" name="Text Box 17"/>
          <p:cNvSpPr>
            <a:spLocks/>
          </p:cNvSpPr>
          <p:nvPr>
            <p:ph idx="1" type="body"/>
          </p:nvPr>
        </p:nvSpPr>
        <p:spPr>
          <a:xfrm>
            <a:off x="457200" y="1774825"/>
            <a:ext cx="8229600" cy="4625975"/>
          </a:xfrm>
          <a:prstGeom prst="rect">
            <a:avLst/>
          </a:prstGeom>
          <a:ln>
            <a:noFill/>
          </a:ln>
        </p:spPr>
        <p:txBody>
          <a:bodyPr lIns="54864" numCol="1" tIns="91440"/>
          <a:lstStyle/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</p:txBody>
      </p:sp>
      <p:sp>
        <p:nvSpPr>
          <p:cNvPr id="18" name="Text Box 18"/>
          <p:cNvSpPr>
            <a:spLocks/>
          </p:cNvSpPr>
          <p:nvPr>
            <p:ph idx="3" sz="quarter" type="ftr"/>
          </p:nvPr>
        </p:nvSpPr>
        <p:spPr>
          <a:xfrm>
            <a:off x="990600" y="6324600"/>
            <a:ext cx="3505200" cy="274637"/>
          </a:xfrm>
          <a:prstGeom prst="rect">
            <a:avLst/>
          </a:prstGeom>
          <a:ln>
            <a:noFill/>
          </a:ln>
        </p:spPr>
        <p:txBody>
          <a:bodyPr anchor="b" bIns="0" lIns="45720" numCol="1" rIns="45720"/>
          <a:lstStyle/>
          <a:p>
            <a:pPr/>
            <a:r>
              <a:rPr dirty="0" lang="en-US" smtClean="0" sz="1400">
                <a:solidFill>
                  <a:srgbClr val="3F3F3F"/>
                </a:solidFill>
              </a:rPr>
              <a:t>MetaArchive 2009</a:t>
            </a:r>
          </a:p>
        </p:txBody>
      </p:sp>
      <p:sp>
        <p:nvSpPr>
          <p:cNvPr id="19" name="Text Box 19"/>
          <p:cNvSpPr>
            <a:spLocks/>
          </p:cNvSpPr>
          <p:nvPr>
            <p:ph idx="4" sz="quarter" type="sldNum"/>
          </p:nvPr>
        </p:nvSpPr>
        <p:spPr>
          <a:xfrm>
            <a:off x="4572000" y="6324600"/>
            <a:ext cx="381000" cy="274637"/>
          </a:xfrm>
          <a:prstGeom prst="rect">
            <a:avLst/>
          </a:prstGeom>
          <a:ln>
            <a:noFill/>
          </a:ln>
        </p:spPr>
        <p:txBody>
          <a:bodyPr anchor="b" bIns="0" numCol="1"/>
          <a:lstStyle/>
          <a:p>
            <a:pPr algn="r"/>
            <a:r>
              <a:rPr dirty="0" lang="en-US" smtClean="0" sz="1400">
                <a:solidFill>
                  <a:srgbClr val="3F3F3F"/>
                </a:solidFill>
                <a:latin charset="0" pitchFamily="32" typeface="Corbel"/>
              </a:rPr>
              <a:t>*</a:t>
            </a:r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</p:sldLayoutIdLst>
  <p:hf dt="0"/>
  <p:txStyles>
    <p:titleStyle>
      <a:lvl1pPr algn="l" defTabSz="914400" fontAlgn="base" indent="0" marL="0" rtl="0">
        <a:lnSpc>
          <a:spcPct val="100000"/>
        </a:lnSpc>
        <a:spcBef>
          <a:spcPct val="0"/>
        </a:spcBef>
        <a:spcAft>
          <a:spcPct val="0"/>
        </a:spcAft>
        <a:buNone/>
        <a:defRPr b="1" baseline="0" dirty="0" i="0" lang="en-US" smtClean="0" sz="4500" u="none">
          <a:solidFill>
            <a:srgbClr val="84B7E2"/>
          </a:solidFill>
          <a:latin charset="0" pitchFamily="32" typeface="Arial"/>
          <a:ea charset="-128" pitchFamily="32" typeface="ＭＳ Ｐゴシック"/>
        </a:defRPr>
      </a:lvl1pPr>
    </p:titleStyle>
    <p:bodyStyle>
      <a:lvl1pPr algn="l" defTabSz="914400" fontAlgn="base" indent="-319087" marL="438150" rtl="0">
        <a:lnSpc>
          <a:spcPct val="100000"/>
        </a:lnSpc>
        <a:spcBef>
          <a:spcPct val="0"/>
        </a:spcBef>
        <a:spcAft>
          <a:spcPct val="0"/>
        </a:spcAft>
        <a:buClr>
          <a:schemeClr val="accent1"/>
        </a:buClr>
        <a:buSzPct val="80000"/>
        <a:buFont charset="2" pitchFamily="32" typeface="Wingdings 2"/>
        <a:buChar char=""/>
        <a:defRPr b="0" baseline="0" dirty="0" i="0" lang="en-US" smtClean="0" sz="3200" u="none">
          <a:solidFill>
            <a:schemeClr val="tx1"/>
          </a:solidFill>
          <a:latin charset="0" pitchFamily="32" typeface="Arial"/>
          <a:ea charset="-128" pitchFamily="32" typeface="ＭＳ Ｐゴシック"/>
        </a:defRPr>
      </a:lvl1pPr>
      <a:lvl2pPr indent="-273050" marL="730250">
        <a:lnSpc>
          <a:spcPct val="100000"/>
        </a:lnSpc>
        <a:spcBef>
          <a:spcPct val="20000"/>
        </a:spcBef>
        <a:spcAft>
          <a:spcPct val="0"/>
        </a:spcAft>
        <a:buClr>
          <a:schemeClr val="accent2"/>
        </a:buClr>
        <a:buSzPct val="90000"/>
        <a:buFont charset="2" pitchFamily="32" typeface="Wingdings"/>
        <a:buChar char=""/>
        <a:defRPr b="0" dirty="0" i="0" lang="en-US" smtClean="0" sz="2800" u="none">
          <a:solidFill>
            <a:schemeClr val="tx1"/>
          </a:solidFill>
          <a:latin charset="0" pitchFamily="32" typeface="Arial"/>
        </a:defRPr>
      </a:lvl2pPr>
      <a:lvl3pPr indent="-228600" marL="995362">
        <a:lnSpc>
          <a:spcPct val="100000"/>
        </a:lnSpc>
        <a:spcBef>
          <a:spcPct val="20000"/>
        </a:spcBef>
        <a:spcAft>
          <a:spcPct val="0"/>
        </a:spcAft>
        <a:buClr>
          <a:srgbClr val="A5AB81"/>
        </a:buClr>
        <a:buSzPct val="90000"/>
        <a:buFont charset="0" pitchFamily="32" typeface="Arial"/>
        <a:buChar char="▪"/>
        <a:defRPr b="0" dirty="0" i="0" lang="en-US" smtClean="0" sz="2400" u="none">
          <a:solidFill>
            <a:schemeClr val="tx1"/>
          </a:solidFill>
          <a:latin charset="0" pitchFamily="32" typeface="Arial"/>
        </a:defRPr>
      </a:lvl3pPr>
      <a:lvl4pPr indent="-182562" marL="1216025">
        <a:lnSpc>
          <a:spcPct val="100000"/>
        </a:lnSpc>
        <a:spcBef>
          <a:spcPct val="20000"/>
        </a:spcBef>
        <a:spcAft>
          <a:spcPct val="0"/>
        </a:spcAft>
        <a:buClr>
          <a:srgbClr val="D8B25C"/>
        </a:buClr>
        <a:buSzPct val="90000"/>
        <a:buFont charset="0" pitchFamily="32" typeface="Arial"/>
        <a:buChar char="▪"/>
        <a:defRPr b="0" dirty="0" i="0" lang="en-US" smtClean="0" sz="2000" u="none">
          <a:solidFill>
            <a:schemeClr val="tx1"/>
          </a:solidFill>
          <a:latin charset="0" pitchFamily="32" typeface="Arial"/>
        </a:defRPr>
      </a:lvl4pPr>
      <a:lvl5pPr indent="-182562" marL="1425575">
        <a:lnSpc>
          <a:spcPct val="100000"/>
        </a:lnSpc>
        <a:spcBef>
          <a:spcPct val="20000"/>
        </a:spcBef>
        <a:spcAft>
          <a:spcPct val="0"/>
        </a:spcAft>
        <a:buClr>
          <a:srgbClr val="7BA79D"/>
        </a:buClr>
        <a:buSzPct val="90000"/>
        <a:buFont charset="2" pitchFamily="32" typeface="Wingdings 3"/>
        <a:buChar char=""/>
        <a:defRPr b="0" dirty="0" i="0" lang="en-US" smtClean="0" sz="2000" u="none">
          <a:solidFill>
            <a:schemeClr val="tx1"/>
          </a:solidFill>
          <a:latin charset="0" pitchFamily="32" typeface="Arial"/>
        </a:defRPr>
      </a:lvl5pPr>
    </p:bodyStyle>
    <p:otherStyle>
      <a:lvl1pPr algn="l" defTabSz="457200" fontAlgn="base" indent="0" marL="0" rtl="0">
        <a:lnSpc>
          <a:spcPct val="100000"/>
        </a:lnSpc>
        <a:spcBef>
          <a:spcPct val="0"/>
        </a:spcBef>
        <a:spcAft>
          <a:spcPct val="0"/>
        </a:spcAft>
        <a:buNone/>
        <a:defRPr b="0" baseline="0" dirty="0" i="0" lang="en-US" smtClean="0" sz="1800" u="none">
          <a:solidFill>
            <a:schemeClr val="tx1"/>
          </a:solidFill>
          <a:latin charset="0" pitchFamily="32" typeface="Arial"/>
          <a:ea charset="-128" pitchFamily="32" typeface="ＭＳ Ｐゴシック"/>
        </a:defRPr>
      </a:lvl1pPr>
      <a:lvl2pPr indent="0" marL="457200">
        <a:lnSpc>
          <a:spcPct val="100000"/>
        </a:lnSpc>
        <a:spcBef>
          <a:spcPct val="0"/>
        </a:spcBef>
        <a:spcAft>
          <a:spcPct val="0"/>
        </a:spcAft>
        <a:buNone/>
        <a:defRPr b="0" dirty="0" i="0" lang="en-US" smtClean="0" sz="1800" u="none">
          <a:solidFill>
            <a:schemeClr val="tx1"/>
          </a:solidFill>
          <a:latin charset="0" pitchFamily="32" typeface="Arial"/>
        </a:defRPr>
      </a:lvl2pPr>
      <a:lvl3pPr indent="0" marL="914400">
        <a:lnSpc>
          <a:spcPct val="100000"/>
        </a:lnSpc>
        <a:spcBef>
          <a:spcPct val="0"/>
        </a:spcBef>
        <a:spcAft>
          <a:spcPct val="0"/>
        </a:spcAft>
        <a:buNone/>
        <a:defRPr b="0" dirty="0" i="0" lang="en-US" smtClean="0" sz="1800" u="none">
          <a:solidFill>
            <a:schemeClr val="tx1"/>
          </a:solidFill>
          <a:latin charset="0" pitchFamily="32" typeface="Arial"/>
        </a:defRPr>
      </a:lvl3pPr>
      <a:lvl4pPr indent="0" marL="1371600">
        <a:lnSpc>
          <a:spcPct val="100000"/>
        </a:lnSpc>
        <a:spcBef>
          <a:spcPct val="0"/>
        </a:spcBef>
        <a:spcAft>
          <a:spcPct val="0"/>
        </a:spcAft>
        <a:buNone/>
        <a:defRPr b="0" dirty="0" i="0" lang="en-US" smtClean="0" sz="1800" u="none">
          <a:solidFill>
            <a:schemeClr val="tx1"/>
          </a:solidFill>
          <a:latin charset="0" pitchFamily="32" typeface="Arial"/>
        </a:defRPr>
      </a:lvl4pPr>
      <a:lvl5pPr indent="0" marL="1828800">
        <a:lnSpc>
          <a:spcPct val="100000"/>
        </a:lnSpc>
        <a:spcBef>
          <a:spcPct val="0"/>
        </a:spcBef>
        <a:spcAft>
          <a:spcPct val="0"/>
        </a:spcAft>
        <a:buNone/>
        <a:defRPr b="0" dirty="0" i="0" lang="en-US" smtClean="0" sz="1800" u="none">
          <a:solidFill>
            <a:schemeClr val="tx1"/>
          </a:solidFill>
          <a:latin charset="0" pitchFamily="32" typeface="Arial"/>
        </a:defRPr>
      </a:lvl5pPr>
    </p:otherStyle>
  </p:txStyles>
</p:sldMaster>
</file>

<file path=ppt/slides/_rels/slide1.xml.rels><?xml version="1.0" encoding="UTF-8" standalone="yes"?><Relationships xmlns="http://schemas.openxmlformats.org/package/2006/relationships"><Relationship Id="rId2" Target="../notesSlides/notesSlide1.xml" Type="http://schemas.openxmlformats.org/officeDocument/2006/relationships/notesSlide"/><Relationship Id="rId1" Target="../slideLayouts/slideLayout18.xml" Type="http://schemas.openxmlformats.org/officeDocument/2006/relationships/slideLayout"/></Relationships>
</file>

<file path=ppt/slides/_rels/slide10.xml.rels><?xml version="1.0" encoding="UTF-8" standalone="yes"?><Relationships xmlns="http://schemas.openxmlformats.org/package/2006/relationships"><Relationship Id="rId3" Target="../media/image18.jpeg" Type="http://schemas.openxmlformats.org/officeDocument/2006/relationships/image"/><Relationship Id="rId2" Target="../notesSlides/notesSlide10.xml" Type="http://schemas.openxmlformats.org/officeDocument/2006/relationships/notesSlide"/><Relationship Id="rId1" Target="../slideLayouts/slideLayout29.xml" Type="http://schemas.openxmlformats.org/officeDocument/2006/relationships/slideLayout"/></Relationships>
</file>

<file path=ppt/slides/_rels/slide11.xml.rels><?xml version="1.0" encoding="UTF-8" standalone="yes"?><Relationships xmlns="http://schemas.openxmlformats.org/package/2006/relationships"><Relationship Id="rId5" Target="http://wiki.digitalrepositoryauditandcertification.org/bin/view/Main/WebHome" TargetMode="External" Type="http://schemas.openxmlformats.org/officeDocument/2006/relationships/hyperlink"/><Relationship Id="rId4" Target="http://wiki.digitalrepositoryauditandcertification.org/bin/view/Main/WebHome" TargetMode="External" Type="http://schemas.openxmlformats.org/officeDocument/2006/relationships/hyperlink"/><Relationship Id="rId3" Target="../media/image19.jpeg" Type="http://schemas.openxmlformats.org/officeDocument/2006/relationships/image"/><Relationship Id="rId2" Target="../notesSlides/notesSlide11.xml" Type="http://schemas.openxmlformats.org/officeDocument/2006/relationships/notesSlide"/><Relationship Id="rId1" Target="../slideLayouts/slideLayout29.xml" Type="http://schemas.openxmlformats.org/officeDocument/2006/relationships/slideLayout"/></Relationships>
</file>

<file path=ppt/slides/_rels/slide12.xml.rels><?xml version="1.0" encoding="UTF-8" standalone="yes"?><Relationships xmlns="http://schemas.openxmlformats.org/package/2006/relationships"><Relationship Id="rId2" Target="../notesSlides/notesSlide12.xml" Type="http://schemas.openxmlformats.org/officeDocument/2006/relationships/notesSlide"/><Relationship Id="rId1" Target="../slideLayouts/slideLayout29.xml" Type="http://schemas.openxmlformats.org/officeDocument/2006/relationships/slideLayout"/></Relationships>
</file>

<file path=ppt/slides/_rels/slide13.xml.rels><?xml version="1.0" encoding="UTF-8" standalone="yes"?><Relationships xmlns="http://schemas.openxmlformats.org/package/2006/relationships"><Relationship Id="rId3" Target="../media/image20.png" Type="http://schemas.openxmlformats.org/officeDocument/2006/relationships/image"/><Relationship Id="rId2" Target="../notesSlides/notesSlide13.xml" Type="http://schemas.openxmlformats.org/officeDocument/2006/relationships/notesSlide"/><Relationship Id="rId1" Target="../slideLayouts/slideLayout29.xml" Type="http://schemas.openxmlformats.org/officeDocument/2006/relationships/slideLayout"/></Relationships>
</file>

<file path=ppt/slides/_rels/slide14.xml.rels><?xml version="1.0" encoding="UTF-8" standalone="yes"?><Relationships xmlns="http://schemas.openxmlformats.org/package/2006/relationships"><Relationship Id="rId2" Target="../notesSlides/notesSlide14.xml" Type="http://schemas.openxmlformats.org/officeDocument/2006/relationships/notesSlide"/><Relationship Id="rId1" Target="../slideLayouts/slideLayout29.xml" Type="http://schemas.openxmlformats.org/officeDocument/2006/relationships/slideLayout"/></Relationships>
</file>

<file path=ppt/slides/_rels/slide15.xml.rels><?xml version="1.0" encoding="UTF-8" standalone="yes"?><Relationships xmlns="http://schemas.openxmlformats.org/package/2006/relationships"><Relationship Id="rId4" Target="../media/image22.png" Type="http://schemas.openxmlformats.org/officeDocument/2006/relationships/image"/><Relationship Id="rId3" Target="../media/image21.png" Type="http://schemas.openxmlformats.org/officeDocument/2006/relationships/image"/><Relationship Id="rId2" Target="../notesSlides/notesSlide15.xml" Type="http://schemas.openxmlformats.org/officeDocument/2006/relationships/notesSlide"/><Relationship Id="rId1" Target="../slideLayouts/slideLayout29.xml" Type="http://schemas.openxmlformats.org/officeDocument/2006/relationships/slideLayout"/></Relationships>
</file>

<file path=ppt/slides/_rels/slide16.xml.rels><?xml version="1.0" encoding="UTF-8" standalone="yes"?><Relationships xmlns="http://schemas.openxmlformats.org/package/2006/relationships"><Relationship Id="rId4" Target="http://public.ccsds.org/publications/archive/650x0b1.pdf" TargetMode="External" Type="http://schemas.openxmlformats.org/officeDocument/2006/relationships/hyperlink"/><Relationship Id="rId3" Target="../media/image23.png" Type="http://schemas.openxmlformats.org/officeDocument/2006/relationships/image"/><Relationship Id="rId2" Target="../notesSlides/notesSlide16.xml" Type="http://schemas.openxmlformats.org/officeDocument/2006/relationships/notesSlide"/><Relationship Id="rId1" Target="../slideLayouts/slideLayout29.xml" Type="http://schemas.openxmlformats.org/officeDocument/2006/relationships/slideLayout"/></Relationships>
</file>

<file path=ppt/slides/_rels/slide17.xml.rels><?xml version="1.0" encoding="UTF-8" standalone="yes"?><Relationships xmlns="http://schemas.openxmlformats.org/package/2006/relationships"><Relationship Id="rId4" Target="http://www.crl.edu/sites/default/files/attachments/pages/trac_0.pdf" TargetMode="External" Type="http://schemas.openxmlformats.org/officeDocument/2006/relationships/hyperlink"/><Relationship Id="rId3" Target="../media/image24.png" Type="http://schemas.openxmlformats.org/officeDocument/2006/relationships/image"/><Relationship Id="rId2" Target="../notesSlides/notesSlide17.xml" Type="http://schemas.openxmlformats.org/officeDocument/2006/relationships/notesSlide"/><Relationship Id="rId1" Target="../slideLayouts/slideLayout29.xml" Type="http://schemas.openxmlformats.org/officeDocument/2006/relationships/slideLayout"/></Relationships>
</file>

<file path=ppt/slides/_rels/slide18.xml.rels><?xml version="1.0" encoding="UTF-8" standalone="yes"?><Relationships xmlns="http://schemas.openxmlformats.org/package/2006/relationships"><Relationship Id="rId6" Target="../media/image1.pict" Type="http://schemas.openxmlformats.org/officeDocument/2006/relationships/image"/><Relationship Id="rId5" Target="../media/image27.png" Type="http://schemas.openxmlformats.org/officeDocument/2006/relationships/image"/><Relationship Id="rId4" Target="../media/image26.png" Type="http://schemas.openxmlformats.org/officeDocument/2006/relationships/image"/><Relationship Id="rId3" Target="../media/image25.png" Type="http://schemas.openxmlformats.org/officeDocument/2006/relationships/image"/><Relationship Id="rId2" Target="../notesSlides/notesSlide18.xml" Type="http://schemas.openxmlformats.org/officeDocument/2006/relationships/notesSlide"/><Relationship Id="rId1" Target="../slideLayouts/slideLayout29.xml" Type="http://schemas.openxmlformats.org/officeDocument/2006/relationships/slideLayout"/></Relationships>
</file>

<file path=ppt/slides/_rels/slide19.xml.rels><?xml version="1.0" encoding="UTF-8" standalone="yes"?><Relationships xmlns="http://schemas.openxmlformats.org/package/2006/relationships"><Relationship Id="rId2" Target="../notesSlides/notesSlide19.xml" Type="http://schemas.openxmlformats.org/officeDocument/2006/relationships/notesSlide"/><Relationship Id="rId1" Target="../slideLayouts/slideLayout29.xml" Type="http://schemas.openxmlformats.org/officeDocument/2006/relationships/slideLayout"/></Relationships>
</file>

<file path=ppt/slides/_rels/slide2.xml.rels><?xml version="1.0" encoding="UTF-8" standalone="yes"?><Relationships xmlns="http://schemas.openxmlformats.org/package/2006/relationships"><Relationship Id="rId2" Target="../notesSlides/notesSlide2.xml" Type="http://schemas.openxmlformats.org/officeDocument/2006/relationships/notesSlide"/><Relationship Id="rId1" Target="../slideLayouts/slideLayout29.xml" Type="http://schemas.openxmlformats.org/officeDocument/2006/relationships/slideLayout"/></Relationships>
</file>

<file path=ppt/slides/_rels/slide20.xml.rels><?xml version="1.0" encoding="UTF-8" standalone="yes"?><Relationships xmlns="http://schemas.openxmlformats.org/package/2006/relationships"><Relationship Id="rId2" Target="../notesSlides/notesSlide20.xml" Type="http://schemas.openxmlformats.org/officeDocument/2006/relationships/notesSlide"/><Relationship Id="rId1" Target="../slideLayouts/slideLayout29.xml" Type="http://schemas.openxmlformats.org/officeDocument/2006/relationships/slideLayout"/></Relationships>
</file>

<file path=ppt/slides/_rels/slide21.xml.rels><?xml version="1.0" encoding="UTF-8" standalone="yes"?><Relationships xmlns="http://schemas.openxmlformats.org/package/2006/relationships"><Relationship Id="rId2" Target="../notesSlides/notesSlide21.xml" Type="http://schemas.openxmlformats.org/officeDocument/2006/relationships/notesSlide"/><Relationship Id="rId1" Target="../slideLayouts/slideLayout29.xml" Type="http://schemas.openxmlformats.org/officeDocument/2006/relationships/slideLayout"/></Relationships>
</file>

<file path=ppt/slides/_rels/slide3.xml.rels><?xml version="1.0" encoding="UTF-8" standalone="yes"?><Relationships xmlns="http://schemas.openxmlformats.org/package/2006/relationships"><Relationship Id="rId10" Target="../media/image10.jpeg" Type="http://schemas.openxmlformats.org/officeDocument/2006/relationships/image"/><Relationship Id="rId9" Target="http://mgschultz.com" TargetMode="External" Type="http://schemas.openxmlformats.org/officeDocument/2006/relationships/hyperlink"/><Relationship Id="rId8" Target="../media/image9.png" Type="http://schemas.openxmlformats.org/officeDocument/2006/relationships/image"/><Relationship Id="rId7" Target="../media/image8.png" Type="http://schemas.openxmlformats.org/officeDocument/2006/relationships/image"/><Relationship Id="rId6" Target="../media/image7.png" Type="http://schemas.openxmlformats.org/officeDocument/2006/relationships/image"/><Relationship Id="rId5" Target="../media/image6.png" Type="http://schemas.openxmlformats.org/officeDocument/2006/relationships/image"/><Relationship Id="rId4" Target="../media/image5.png" Type="http://schemas.openxmlformats.org/officeDocument/2006/relationships/image"/><Relationship Id="rId3" Target="../media/image4.png" Type="http://schemas.openxmlformats.org/officeDocument/2006/relationships/image"/><Relationship Id="rId2" Target="../notesSlides/notesSlide3.xml" Type="http://schemas.openxmlformats.org/officeDocument/2006/relationships/notesSlide"/><Relationship Id="rId1" Target="../slideLayouts/slideLayout29.xml" Type="http://schemas.openxmlformats.org/officeDocument/2006/relationships/slideLayout"/></Relationships>
</file>

<file path=ppt/slides/_rels/slide4.xml.rels><?xml version="1.0" encoding="UTF-8" standalone="yes"?><Relationships xmlns="http://schemas.openxmlformats.org/package/2006/relationships"><Relationship Id="rId4" Target="http://lockss.org" TargetMode="External" Type="http://schemas.openxmlformats.org/officeDocument/2006/relationships/hyperlink"/><Relationship Id="rId3" Target="../media/image9.png" Type="http://schemas.openxmlformats.org/officeDocument/2006/relationships/image"/><Relationship Id="rId2" Target="../notesSlides/notesSlide4.xml" Type="http://schemas.openxmlformats.org/officeDocument/2006/relationships/notesSlide"/><Relationship Id="rId1" Target="../slideLayouts/slideLayout29.xml" Type="http://schemas.openxmlformats.org/officeDocument/2006/relationships/slideLayout"/></Relationships>
</file>

<file path=ppt/slides/_rels/slide5.xml.rels><?xml version="1.0" encoding="UTF-8" standalone="yes"?><Relationships xmlns="http://schemas.openxmlformats.org/package/2006/relationships"><Relationship Id="rId4" Target="http://metaarchive.org" TargetMode="External" Type="http://schemas.openxmlformats.org/officeDocument/2006/relationships/hyperlink"/><Relationship Id="rId3" Target="../media/image8.png" Type="http://schemas.openxmlformats.org/officeDocument/2006/relationships/image"/><Relationship Id="rId2" Target="../notesSlides/notesSlide5.xml" Type="http://schemas.openxmlformats.org/officeDocument/2006/relationships/notesSlide"/><Relationship Id="rId1" Target="../slideLayouts/slideLayout29.xml" Type="http://schemas.openxmlformats.org/officeDocument/2006/relationships/slideLayout"/></Relationships>
</file>

<file path=ppt/slides/_rels/slide6.xml.rels><?xml version="1.0" encoding="UTF-8" standalone="yes"?><Relationships xmlns="http://schemas.openxmlformats.org/package/2006/relationships"><Relationship Id="rId4" Target="../media/image12.png" Type="http://schemas.openxmlformats.org/officeDocument/2006/relationships/image"/><Relationship Id="rId3" Target="../media/image11.png" Type="http://schemas.openxmlformats.org/officeDocument/2006/relationships/image"/><Relationship Id="rId2" Target="../notesSlides/notesSlide6.xml" Type="http://schemas.openxmlformats.org/officeDocument/2006/relationships/notesSlide"/><Relationship Id="rId1" Target="../slideLayouts/slideLayout29.xml" Type="http://schemas.openxmlformats.org/officeDocument/2006/relationships/slideLayout"/></Relationships>
</file>

<file path=ppt/slides/_rels/slide7.xml.rels><?xml version="1.0" encoding="UTF-8" standalone="yes"?><Relationships xmlns="http://schemas.openxmlformats.org/package/2006/relationships"><Relationship Id="rId3" Target="../media/image13.png" Type="http://schemas.openxmlformats.org/officeDocument/2006/relationships/image"/><Relationship Id="rId2" Target="../notesSlides/notesSlide7.xml" Type="http://schemas.openxmlformats.org/officeDocument/2006/relationships/notesSlide"/><Relationship Id="rId1" Target="../slideLayouts/slideLayout29.xml" Type="http://schemas.openxmlformats.org/officeDocument/2006/relationships/slideLayout"/></Relationships>
</file>

<file path=ppt/slides/_rels/slide8.xml.rels><?xml version="1.0" encoding="UTF-8" standalone="yes"?><Relationships xmlns="http://schemas.openxmlformats.org/package/2006/relationships"><Relationship Id="rId6" Target="../media/image17.png" Type="http://schemas.openxmlformats.org/officeDocument/2006/relationships/image"/><Relationship Id="rId5" Target="../media/image16.png" Type="http://schemas.openxmlformats.org/officeDocument/2006/relationships/image"/><Relationship Id="rId4" Target="../media/image15.png" Type="http://schemas.openxmlformats.org/officeDocument/2006/relationships/image"/><Relationship Id="rId3" Target="../media/image14.png" Type="http://schemas.openxmlformats.org/officeDocument/2006/relationships/image"/><Relationship Id="rId2" Target="../notesSlides/notesSlide8.xml" Type="http://schemas.openxmlformats.org/officeDocument/2006/relationships/notesSlide"/><Relationship Id="rId1" Target="../slideLayouts/slideLayout29.xml" Type="http://schemas.openxmlformats.org/officeDocument/2006/relationships/slideLayout"/></Relationships>
</file>

<file path=ppt/slides/_rels/slide9.xml.rels><?xml version="1.0" encoding="UTF-8" standalone="yes"?><Relationships xmlns="http://schemas.openxmlformats.org/package/2006/relationships"><Relationship Id="rId2" Target="../notesSlides/notesSlide9.xml" Type="http://schemas.openxmlformats.org/officeDocument/2006/relationships/notesSlide"/><Relationship Id="rId1" Target="../slideLayouts/slideLayout29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Box 26"/>
          <p:cNvSpPr>
            <a:spLocks/>
          </p:cNvSpPr>
          <p:nvPr>
            <p:ph type="subTitle"/>
          </p:nvPr>
        </p:nvSpPr>
        <p:spPr>
          <a:xfrm>
            <a:off x="762000" y="3581400"/>
            <a:ext cx="7407275" cy="1752600"/>
          </a:xfrm>
          <a:prstGeom prst="rect">
            <a:avLst/>
          </a:prstGeom>
        </p:spPr>
        <p:txBody>
          <a:bodyPr anchor="b" bIns="0" lIns="118872" numCol="1" rIns="45720" tIns="0" wrap="square"/>
          <a:lstStyle>
            <a:lvl1pPr algn="ctr" marL="119062">
              <a:buNone/>
              <a:defRPr dirty="0" lang="en-US" smtClean="0"/>
            </a:lvl1pPr>
            <a:lvl2pPr algn="ctr" marL="457200">
              <a:buNone/>
              <a:defRPr dirty="0" lang="en-US" smtClean="0"/>
            </a:lvl2pPr>
            <a:lvl3pPr algn="ctr" marL="766762">
              <a:buNone/>
              <a:defRPr dirty="0" lang="en-US" smtClean="0"/>
            </a:lvl3pPr>
            <a:lvl4pPr algn="ctr" marL="1033462">
              <a:buNone/>
              <a:defRPr dirty="0" lang="en-US" smtClean="0"/>
            </a:lvl4pPr>
            <a:lvl5pPr algn="ctr" marL="1243012">
              <a:buNone/>
              <a:defRPr dirty="0" lang="en-US" smtClean="0"/>
            </a:lvl5pPr>
          </a:lstStyle>
          <a:p>
            <a:pPr algn="l" indent="0" marL="0"/>
            <a:r>
              <a:rPr dirty="0" lang="en-US" smtClean="0" sz="2400">
                <a:solidFill>
                  <a:srgbClr val="FFFFFF"/>
                </a:solidFill>
                <a:latin charset="0" pitchFamily="32" typeface="Corbel"/>
              </a:rPr>
              <a:t>Matt Schultz, Collaborative Services Librarian</a:t>
            </a:r>
          </a:p>
          <a:p>
            <a:pPr algn="l" indent="0" marL="0"/>
            <a:r>
              <a:rPr dirty="0" lang="en-US" smtClean="0" sz="2400">
                <a:solidFill>
                  <a:srgbClr val="FFFFFF"/>
                </a:solidFill>
                <a:latin charset="0" pitchFamily="32" typeface="Corbel"/>
              </a:rPr>
              <a:t>Educopia Institute, MetaArchive Cooperative</a:t>
            </a:r>
          </a:p>
          <a:p>
            <a:pPr algn="l" indent="0" marL="0"/>
            <a:endParaRPr dirty="0" lang="en-US" smtClean="0" sz="2400">
              <a:solidFill>
                <a:srgbClr val="FFFFFF"/>
              </a:solidFill>
              <a:latin charset="0" pitchFamily="32" typeface="Corbel"/>
            </a:endParaRPr>
          </a:p>
          <a:p>
            <a:pPr algn="l" indent="0" marL="0"/>
            <a:endParaRPr dirty="0" lang="en-US" smtClean="0" sz="2400">
              <a:solidFill>
                <a:srgbClr val="FFFFFF"/>
              </a:solidFill>
              <a:latin charset="0" pitchFamily="32" typeface="Corbel"/>
            </a:endParaRPr>
          </a:p>
        </p:txBody>
      </p:sp>
      <p:sp>
        <p:nvSpPr>
          <p:cNvPr id="27" name="Text Box 27"/>
          <p:cNvSpPr>
            <a:spLocks/>
          </p:cNvSpPr>
          <p:nvPr/>
        </p:nvSpPr>
        <p:spPr>
          <a:xfrm>
            <a:off x="762000" y="5410200"/>
            <a:ext cx="7086600" cy="641350"/>
          </a:xfrm>
          <a:prstGeom prst="rect">
            <a:avLst/>
          </a:prstGeom>
          <a:noFill/>
          <a:ln>
            <a:noFill/>
          </a:ln>
        </p:spPr>
        <p:txBody>
          <a:bodyPr numCol="1">
            <a:spAutoFit/>
          </a:bodyPr>
          <a:lstStyle/>
          <a:p>
            <a:pPr indent="0" marL="0"/>
            <a:r>
              <a:rPr b="1" dirty="0" lang="en-US" smtClean="0" sz="1800">
                <a:latin charset="0" pitchFamily="32" typeface="Corbel"/>
              </a:rPr>
              <a:t>ALA Midwinter 2010, Boston, MA</a:t>
            </a:r>
          </a:p>
          <a:p>
            <a:pPr indent="0" marL="0"/>
            <a:r>
              <a:rPr b="1" dirty="0" lang="en-US" smtClean="0" sz="1800">
                <a:latin charset="0" pitchFamily="32" typeface="Corbel"/>
              </a:rPr>
              <a:t/>
            </a:r>
            <a:r>
              <a:rPr b="1" dirty="0" lang="en-US" smtClean="0" sz="1000">
                <a:latin charset="0" pitchFamily="32" typeface="Corbel"/>
              </a:rPr>
              <a:t>© Matt Schultz under a</a:t>
            </a:r>
            <a:r>
              <a:rPr b="1" dirty="0" lang="en-US" smtClean="0" sz="1800">
                <a:latin charset="0" pitchFamily="32" typeface="Corbel"/>
              </a:rPr>
              <a:t> </a:t>
            </a:r>
            <a:r>
              <a:rPr dirty="0" lang="en-US" smtClean="0" sz="1000"/>
              <a:t>Creative Commons Attribution-Noncommercial-No Derivative Works 3.0 United States License</a:t>
            </a:r>
          </a:p>
        </p:txBody>
      </p:sp>
      <p:sp>
        <p:nvSpPr>
          <p:cNvPr id="28" name="Text Box 28"/>
          <p:cNvSpPr txBox="1">
            <a:spLocks/>
          </p:cNvSpPr>
          <p:nvPr/>
        </p:nvSpPr>
        <p:spPr>
          <a:xfrm>
            <a:off x="533400" y="1447800"/>
            <a:ext cx="7299325" cy="1311275"/>
          </a:xfrm>
          <a:prstGeom prst="rect">
            <a:avLst/>
          </a:prstGeom>
          <a:noFill/>
          <a:ln>
            <a:noFill/>
          </a:ln>
        </p:spPr>
        <p:txBody>
          <a:bodyPr numCol="1" wrap="none">
            <a:spAutoFit/>
          </a:bodyPr>
          <a:lstStyle/>
          <a:p>
            <a:pPr indent="0" marL="0"/>
            <a:r>
              <a:rPr dirty="0" lang="en-US" smtClean="0" sz="4000">
                <a:solidFill>
                  <a:srgbClr val="008787"/>
                </a:solidFill>
              </a:rPr>
              <a:t>Distributed Digital Preservation </a:t>
            </a:r>
          </a:p>
          <a:p>
            <a:pPr indent="0" marL="0"/>
            <a:r>
              <a:rPr dirty="0" lang="en-US" smtClean="0" sz="4000">
                <a:solidFill>
                  <a:srgbClr val="008787"/>
                </a:solidFill>
              </a:rPr>
              <a:t>Self-Audit Methods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 Box 88"/>
          <p:cNvSpPr txBox="1">
            <a:spLocks/>
          </p:cNvSpPr>
          <p:nvPr/>
        </p:nvSpPr>
        <p:spPr>
          <a:xfrm>
            <a:off x="533400" y="152400"/>
            <a:ext cx="6508750" cy="1190625"/>
          </a:xfrm>
          <a:prstGeom prst="rect">
            <a:avLst/>
          </a:prstGeom>
          <a:noFill/>
          <a:ln>
            <a:noFill/>
          </a:ln>
        </p:spPr>
        <p:txBody>
          <a:bodyPr numCol="1" wrap="none">
            <a:spAutoFit/>
          </a:bodyPr>
          <a:lstStyle/>
          <a:p>
            <a:pPr indent="0" marL="0"/>
            <a:r>
              <a:rPr b="1" dirty="0" lang="en-US" smtClean="0" sz="3600">
                <a:solidFill>
                  <a:srgbClr val="008787"/>
                </a:solidFill>
              </a:rPr>
              <a:t>Trusted Repositories Audit &amp;</a:t>
            </a:r>
          </a:p>
          <a:p>
            <a:pPr indent="0" marL="0"/>
            <a:r>
              <a:rPr b="1" dirty="0" lang="en-US" smtClean="0" sz="3600">
                <a:solidFill>
                  <a:srgbClr val="008787"/>
                </a:solidFill>
              </a:rPr>
              <a:t>Certification (TRAC)</a:t>
            </a:r>
          </a:p>
        </p:txBody>
      </p:sp>
      <p:pic>
        <p:nvPicPr>
          <p:cNvPr id="89" name="Picture 89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762000" y="2438400"/>
            <a:ext cx="7772400" cy="2619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 Box 91"/>
          <p:cNvSpPr txBox="1">
            <a:spLocks/>
          </p:cNvSpPr>
          <p:nvPr/>
        </p:nvSpPr>
        <p:spPr>
          <a:xfrm>
            <a:off x="533400" y="152400"/>
            <a:ext cx="6508750" cy="1190625"/>
          </a:xfrm>
          <a:prstGeom prst="rect">
            <a:avLst/>
          </a:prstGeom>
          <a:noFill/>
          <a:ln>
            <a:noFill/>
          </a:ln>
        </p:spPr>
        <p:txBody>
          <a:bodyPr numCol="1" wrap="none">
            <a:spAutoFit/>
          </a:bodyPr>
          <a:lstStyle/>
          <a:p>
            <a:pPr indent="0" marL="0"/>
            <a:r>
              <a:rPr b="1" dirty="0" lang="en-US" smtClean="0" sz="3600">
                <a:solidFill>
                  <a:srgbClr val="008787"/>
                </a:solidFill>
              </a:rPr>
              <a:t>Trusted Repositories Audit &amp;</a:t>
            </a:r>
          </a:p>
          <a:p>
            <a:pPr indent="0" marL="0"/>
            <a:r>
              <a:rPr b="1" dirty="0" lang="en-US" smtClean="0" sz="3600">
                <a:solidFill>
                  <a:srgbClr val="008787"/>
                </a:solidFill>
              </a:rPr>
              <a:t>Certification (TRAC)</a:t>
            </a:r>
          </a:p>
        </p:txBody>
      </p:sp>
      <p:pic>
        <p:nvPicPr>
          <p:cNvPr id="92" name="Picture 92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762000" y="2133600"/>
            <a:ext cx="7620000" cy="2324100"/>
          </a:xfrm>
          <a:prstGeom prst="rect">
            <a:avLst/>
          </a:prstGeom>
          <a:noFill/>
          <a:ln>
            <a:noFill/>
          </a:ln>
          <a:effectLst>
            <a:outerShdw blurRad="63500" dir="7439914" dist="114299">
              <a:srgbClr val="808080">
                <a:alpha val="74997"/>
              </a:srgbClr>
            </a:outerShdw>
          </a:effectLst>
        </p:spPr>
      </p:pic>
      <p:sp>
        <p:nvSpPr>
          <p:cNvPr id="94" name="Text Box 94"/>
          <p:cNvSpPr txBox="1">
            <a:spLocks/>
          </p:cNvSpPr>
          <p:nvPr/>
        </p:nvSpPr>
        <p:spPr>
          <a:xfrm>
            <a:off x="990600" y="5029200"/>
            <a:ext cx="7010400" cy="3365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numCol="1">
            <a:spAutoFit/>
          </a:bodyPr>
          <a:lstStyle/>
          <a:p>
            <a:pPr indent="0" marL="0"/>
            <a:r>
              <a:rPr dirty="0" lang="en-US" smtClean="0" sz="1600">
                <a:solidFill>
                  <a:srgbClr val="0000FF"/>
                </a:solidFill>
                <a:hlinkClick r:id="rId4"/>
              </a:rPr>
              <a:t>http://wiki.digitalrepositoryauditandcertification.</a:t>
            </a:r>
            <a:r>
              <a:rPr dirty="0" lang="en-US" smtClean="0" sz="1600">
                <a:solidFill>
                  <a:srgbClr val="0000FF"/>
                </a:solidFill>
                <a:hlinkClick r:id="rId5"/>
              </a:rPr>
              <a:t>org/bin/view/Main/WebHome</a:t>
            </a:r>
            <a:r>
              <a:rPr dirty="0" lang="en-US" smtClean="0" sz="1600">
                <a:solidFill>
                  <a:srgbClr val="0000FF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 Box 95"/>
          <p:cNvSpPr txBox="1">
            <a:spLocks/>
          </p:cNvSpPr>
          <p:nvPr/>
        </p:nvSpPr>
        <p:spPr>
          <a:xfrm>
            <a:off x="685800" y="381000"/>
            <a:ext cx="5462587" cy="701675"/>
          </a:xfrm>
          <a:prstGeom prst="rect">
            <a:avLst/>
          </a:prstGeom>
          <a:noFill/>
          <a:ln>
            <a:noFill/>
          </a:ln>
        </p:spPr>
        <p:txBody>
          <a:bodyPr numCol="1" wrap="none">
            <a:spAutoFit/>
          </a:bodyPr>
          <a:lstStyle/>
          <a:p>
            <a:pPr indent="0" marL="0"/>
            <a:r>
              <a:rPr b="1" dirty="0" lang="en-US" smtClean="0" sz="4000">
                <a:solidFill>
                  <a:srgbClr val="008787"/>
                </a:solidFill>
              </a:rPr>
              <a:t>TRAC Audit - Process</a:t>
            </a:r>
          </a:p>
        </p:txBody>
      </p:sp>
      <p:sp>
        <p:nvSpPr>
          <p:cNvPr id="96" name="Text Box 96"/>
          <p:cNvSpPr>
            <a:spLocks/>
          </p:cNvSpPr>
          <p:nvPr/>
        </p:nvSpPr>
        <p:spPr>
          <a:xfrm>
            <a:off x="304800" y="1676400"/>
            <a:ext cx="8229600" cy="4321175"/>
          </a:xfrm>
          <a:prstGeom prst="rect">
            <a:avLst/>
          </a:prstGeom>
          <a:noFill/>
          <a:ln>
            <a:noFill/>
          </a:ln>
        </p:spPr>
        <p:txBody>
          <a:bodyPr lIns="54864" numCol="1" tIns="91440"/>
          <a:lstStyle/>
          <a:p>
            <a:pPr indent="-319087" marL="438150">
              <a:buClr>
                <a:schemeClr val="accent1"/>
              </a:buClr>
              <a:buSzPct val="80000"/>
              <a:buFont charset="2" pitchFamily="32" typeface="Wingdings 2"/>
              <a:buChar char=""/>
            </a:pPr>
            <a:r>
              <a:rPr dirty="0" lang="en-US" smtClean="0" sz="2800">
                <a:latin charset="0" pitchFamily="32" typeface="Corbel"/>
              </a:rPr>
              <a:t>When to proceed?</a:t>
            </a:r>
          </a:p>
          <a:p>
            <a:pPr indent="-273050" lvl="1" marL="730250">
              <a:spcBef>
                <a:spcPct val="20000"/>
              </a:spcBef>
              <a:buClr>
                <a:schemeClr val="accent2"/>
              </a:buClr>
              <a:buSzPct val="90000"/>
              <a:buFont charset="2" pitchFamily="32" typeface="Wingdings"/>
              <a:buChar char=""/>
            </a:pPr>
            <a:r>
              <a:rPr dirty="0" lang="en-US" smtClean="0">
                <a:latin charset="0" pitchFamily="32" typeface="Corbel"/>
              </a:rPr>
              <a:t>Design Stage</a:t>
            </a:r>
          </a:p>
          <a:p>
            <a:pPr indent="-273050" lvl="1" marL="730250">
              <a:spcBef>
                <a:spcPct val="20000"/>
              </a:spcBef>
              <a:buClr>
                <a:schemeClr val="accent2"/>
              </a:buClr>
              <a:buSzPct val="90000"/>
              <a:buFont charset="2" pitchFamily="32" typeface="Wingdings"/>
              <a:buChar char=""/>
            </a:pPr>
            <a:r>
              <a:rPr dirty="0" lang="en-US" smtClean="0">
                <a:latin charset="0" pitchFamily="32" typeface="Corbel"/>
              </a:rPr>
              <a:t>Developmental Stage</a:t>
            </a:r>
          </a:p>
          <a:p>
            <a:pPr indent="-273050" lvl="1" marL="730250">
              <a:spcBef>
                <a:spcPct val="20000"/>
              </a:spcBef>
              <a:buClr>
                <a:schemeClr val="accent2"/>
              </a:buClr>
              <a:buSzPct val="90000"/>
              <a:buFont charset="2" pitchFamily="32" typeface="Wingdings"/>
              <a:buChar char=""/>
            </a:pPr>
            <a:r>
              <a:rPr dirty="0" lang="en-US" smtClean="0">
                <a:latin charset="0" pitchFamily="32" typeface="Corbel"/>
              </a:rPr>
              <a:t>Operational Stage</a:t>
            </a:r>
          </a:p>
          <a:p>
            <a:pPr indent="-319087" marL="438150">
              <a:buClr>
                <a:schemeClr val="accent1"/>
              </a:buClr>
              <a:buSzPct val="80000"/>
              <a:buFont charset="2" pitchFamily="32" typeface="Wingdings 2"/>
              <a:buChar char=""/>
            </a:pPr>
            <a:r>
              <a:rPr dirty="0" lang="en-US" smtClean="0" sz="2800">
                <a:latin charset="0" pitchFamily="32" typeface="Corbel"/>
              </a:rPr>
              <a:t>Who is involved?</a:t>
            </a:r>
          </a:p>
          <a:p>
            <a:pPr indent="-273050" lvl="1" marL="730250">
              <a:spcBef>
                <a:spcPct val="20000"/>
              </a:spcBef>
              <a:buClr>
                <a:schemeClr val="accent2"/>
              </a:buClr>
              <a:buSzPct val="90000"/>
              <a:buFont charset="2" pitchFamily="32" typeface="Wingdings"/>
              <a:buChar char=""/>
            </a:pPr>
            <a:r>
              <a:rPr dirty="0" lang="en-US" smtClean="0" sz="2800">
                <a:latin charset="0" pitchFamily="32" typeface="Corbel"/>
              </a:rPr>
              <a:t>Senior Management</a:t>
            </a:r>
          </a:p>
          <a:p>
            <a:pPr indent="-273050" lvl="1" marL="730250">
              <a:spcBef>
                <a:spcPct val="20000"/>
              </a:spcBef>
              <a:buClr>
                <a:schemeClr val="accent2"/>
              </a:buClr>
              <a:buSzPct val="90000"/>
              <a:buFont charset="2" pitchFamily="32" typeface="Wingdings"/>
              <a:buChar char=""/>
            </a:pPr>
            <a:r>
              <a:rPr dirty="0" lang="en-US" smtClean="0" sz="2800">
                <a:latin charset="0" pitchFamily="32" typeface="Corbel"/>
              </a:rPr>
              <a:t>Policy Makers</a:t>
            </a:r>
          </a:p>
          <a:p>
            <a:pPr indent="-273050" lvl="1" marL="730250">
              <a:spcBef>
                <a:spcPct val="20000"/>
              </a:spcBef>
              <a:buClr>
                <a:schemeClr val="accent2"/>
              </a:buClr>
              <a:buSzPct val="90000"/>
              <a:buFont charset="2" pitchFamily="32" typeface="Wingdings"/>
              <a:buChar char=""/>
            </a:pPr>
            <a:r>
              <a:rPr dirty="0" lang="en-US" smtClean="0" sz="2800">
                <a:latin charset="0" pitchFamily="32" typeface="Corbel"/>
              </a:rPr>
              <a:t>Technical Staff</a:t>
            </a:r>
          </a:p>
          <a:p>
            <a:pPr indent="-273050" lvl="1" marL="730250">
              <a:spcBef>
                <a:spcPct val="20000"/>
              </a:spcBef>
              <a:buClr>
                <a:schemeClr val="accent2"/>
              </a:buClr>
              <a:buSzPct val="90000"/>
              <a:buFont charset="2" pitchFamily="32" typeface="Wingdings"/>
              <a:buChar char=""/>
            </a:pPr>
            <a:r>
              <a:rPr dirty="0" lang="en-US" smtClean="0" sz="2800">
                <a:latin charset="0" pitchFamily="32" typeface="Corbel"/>
              </a:rPr>
              <a:t>Information Specialists</a:t>
            </a:r>
          </a:p>
          <a:p>
            <a:pPr indent="-273050" lvl="1" marL="730250">
              <a:spcBef>
                <a:spcPct val="20000"/>
              </a:spcBef>
              <a:buClr>
                <a:schemeClr val="accent2"/>
              </a:buClr>
              <a:buSzPct val="90000"/>
              <a:buFont charset="2" pitchFamily="32" typeface="Wingdings"/>
              <a:buChar char=""/>
            </a:pPr>
            <a:r>
              <a:rPr dirty="0" lang="en-US" smtClean="0" sz="2800">
                <a:latin charset="0" pitchFamily="32" typeface="Corbel"/>
              </a:rPr>
              <a:t>Designated Communities</a:t>
            </a:r>
          </a:p>
          <a:p>
            <a:pPr indent="-273050" lvl="1" marL="730250">
              <a:spcBef>
                <a:spcPct val="20000"/>
              </a:spcBef>
              <a:buClr>
                <a:schemeClr val="accent2"/>
              </a:buClr>
              <a:buSzPct val="90000"/>
              <a:buFont charset="2" pitchFamily="32" typeface="Wingdings"/>
              <a:buChar char=""/>
            </a:pPr>
            <a:endParaRPr dirty="0" lang="en-US" smtClean="0" sz="2800">
              <a:latin charset="0" pitchFamily="32" typeface="Corbe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 Box 97"/>
          <p:cNvSpPr txBox="1">
            <a:spLocks/>
          </p:cNvSpPr>
          <p:nvPr/>
        </p:nvSpPr>
        <p:spPr>
          <a:xfrm>
            <a:off x="685800" y="381000"/>
            <a:ext cx="5462587" cy="701675"/>
          </a:xfrm>
          <a:prstGeom prst="rect">
            <a:avLst/>
          </a:prstGeom>
          <a:noFill/>
          <a:ln>
            <a:noFill/>
          </a:ln>
        </p:spPr>
        <p:txBody>
          <a:bodyPr numCol="1" wrap="none">
            <a:spAutoFit/>
          </a:bodyPr>
          <a:lstStyle/>
          <a:p>
            <a:pPr indent="0" marL="0"/>
            <a:r>
              <a:rPr b="1" dirty="0" lang="en-US" smtClean="0" sz="4000">
                <a:solidFill>
                  <a:srgbClr val="008787"/>
                </a:solidFill>
              </a:rPr>
              <a:t>TRAC Audit - Process</a:t>
            </a:r>
          </a:p>
        </p:txBody>
      </p:sp>
      <p:sp>
        <p:nvSpPr>
          <p:cNvPr id="98" name="Text Box 98"/>
          <p:cNvSpPr>
            <a:spLocks/>
          </p:cNvSpPr>
          <p:nvPr/>
        </p:nvSpPr>
        <p:spPr>
          <a:xfrm>
            <a:off x="304800" y="1676400"/>
            <a:ext cx="8229600" cy="4321175"/>
          </a:xfrm>
          <a:prstGeom prst="rect">
            <a:avLst/>
          </a:prstGeom>
          <a:noFill/>
          <a:ln>
            <a:noFill/>
          </a:ln>
        </p:spPr>
        <p:txBody>
          <a:bodyPr lIns="54864" numCol="1" tIns="91440"/>
          <a:lstStyle/>
          <a:p>
            <a:pPr indent="-319087" marL="438150">
              <a:buClr>
                <a:schemeClr val="accent1"/>
              </a:buClr>
              <a:buSzPct val="80000"/>
              <a:buFont charset="2" pitchFamily="32" typeface="Wingdings 2"/>
              <a:buChar char=""/>
            </a:pPr>
            <a:r>
              <a:rPr dirty="0" lang="en-US" smtClean="0" sz="2800">
                <a:latin charset="0" pitchFamily="32" typeface="Corbel"/>
              </a:rPr>
              <a:t>How does it proceed?</a:t>
            </a:r>
          </a:p>
          <a:p>
            <a:pPr indent="-273050" lvl="1" marL="730250">
              <a:spcBef>
                <a:spcPct val="20000"/>
              </a:spcBef>
              <a:buClr>
                <a:schemeClr val="accent2"/>
              </a:buClr>
              <a:buSzPct val="90000"/>
              <a:buFont charset="2" pitchFamily="32" typeface="Wingdings"/>
              <a:buChar char=""/>
            </a:pPr>
            <a:r>
              <a:rPr dirty="0" lang="en-US" smtClean="0">
                <a:latin charset="0" pitchFamily="32" typeface="Corbel"/>
              </a:rPr>
              <a:t>On-site visits</a:t>
            </a:r>
          </a:p>
          <a:p>
            <a:pPr indent="-273050" lvl="1" marL="730250">
              <a:spcBef>
                <a:spcPct val="20000"/>
              </a:spcBef>
              <a:buClr>
                <a:schemeClr val="accent2"/>
              </a:buClr>
              <a:buSzPct val="90000"/>
              <a:buFont charset="2" pitchFamily="32" typeface="Wingdings"/>
              <a:buChar char=""/>
            </a:pPr>
            <a:r>
              <a:rPr dirty="0" lang="en-US" smtClean="0">
                <a:latin charset="0" pitchFamily="32" typeface="Corbel"/>
              </a:rPr>
              <a:t>On-site inspections</a:t>
            </a:r>
          </a:p>
          <a:p>
            <a:pPr indent="-273050" lvl="1" marL="730250">
              <a:spcBef>
                <a:spcPct val="20000"/>
              </a:spcBef>
              <a:buClr>
                <a:schemeClr val="accent2"/>
              </a:buClr>
              <a:buSzPct val="90000"/>
              <a:buFont charset="2" pitchFamily="32" typeface="Wingdings"/>
              <a:buChar char=""/>
            </a:pPr>
            <a:r>
              <a:rPr dirty="0" lang="en-US" smtClean="0">
                <a:latin charset="0" pitchFamily="32" typeface="Corbel"/>
              </a:rPr>
              <a:t>Interviews with key staff</a:t>
            </a:r>
          </a:p>
          <a:p>
            <a:pPr indent="-273050" lvl="1" marL="730250">
              <a:spcBef>
                <a:spcPct val="20000"/>
              </a:spcBef>
              <a:buClr>
                <a:schemeClr val="accent2"/>
              </a:buClr>
              <a:buSzPct val="90000"/>
              <a:buFont charset="2" pitchFamily="32" typeface="Wingdings"/>
              <a:buChar char=""/>
            </a:pPr>
            <a:r>
              <a:rPr dirty="0" lang="en-US" smtClean="0">
                <a:latin charset="0" pitchFamily="32" typeface="Corbel"/>
              </a:rPr>
              <a:t>Remote correspondence</a:t>
            </a:r>
          </a:p>
          <a:p>
            <a:pPr indent="-273050" lvl="1" marL="730250">
              <a:spcBef>
                <a:spcPct val="20000"/>
              </a:spcBef>
              <a:buClr>
                <a:schemeClr val="accent2"/>
              </a:buClr>
              <a:buSzPct val="90000"/>
              <a:buFont charset="2" pitchFamily="32" typeface="Wingdings"/>
              <a:buChar char=""/>
            </a:pPr>
            <a:r>
              <a:rPr dirty="0" lang="en-US" smtClean="0">
                <a:latin charset="0" pitchFamily="32" typeface="Corbel"/>
              </a:rPr>
              <a:t>Document exchange</a:t>
            </a:r>
          </a:p>
          <a:p>
            <a:pPr indent="-273050" lvl="1" marL="730250">
              <a:spcBef>
                <a:spcPct val="20000"/>
              </a:spcBef>
              <a:buClr>
                <a:schemeClr val="accent2"/>
              </a:buClr>
              <a:buSzPct val="90000"/>
              <a:buFont charset="2" pitchFamily="32" typeface="Wingdings"/>
              <a:buChar char=""/>
            </a:pPr>
            <a:r>
              <a:rPr dirty="0" lang="en-US" smtClean="0">
                <a:latin charset="0" pitchFamily="32" typeface="Corbel"/>
              </a:rPr>
              <a:t>Access to tools</a:t>
            </a:r>
          </a:p>
          <a:p>
            <a:pPr indent="-273050" lvl="1" marL="730250">
              <a:spcBef>
                <a:spcPct val="20000"/>
              </a:spcBef>
              <a:buClr>
                <a:schemeClr val="accent2"/>
              </a:buClr>
              <a:buSzPct val="90000"/>
              <a:buFont charset="2" pitchFamily="32" typeface="Wingdings"/>
              <a:buChar char=""/>
            </a:pPr>
            <a:endParaRPr dirty="0" lang="en-US" smtClean="0" sz="2800">
              <a:latin charset="0" pitchFamily="32" typeface="Corbel"/>
            </a:endParaRPr>
          </a:p>
        </p:txBody>
      </p:sp>
      <p:pic>
        <p:nvPicPr>
          <p:cNvPr id="99" name="Picture 99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4495800" y="2209800"/>
            <a:ext cx="4114800" cy="28305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 Box 101"/>
          <p:cNvSpPr txBox="1">
            <a:spLocks/>
          </p:cNvSpPr>
          <p:nvPr/>
        </p:nvSpPr>
        <p:spPr>
          <a:xfrm>
            <a:off x="685800" y="381000"/>
            <a:ext cx="7664450" cy="701675"/>
          </a:xfrm>
          <a:prstGeom prst="rect">
            <a:avLst/>
          </a:prstGeom>
          <a:noFill/>
          <a:ln>
            <a:noFill/>
          </a:ln>
        </p:spPr>
        <p:txBody>
          <a:bodyPr numCol="1" wrap="none">
            <a:spAutoFit/>
          </a:bodyPr>
          <a:lstStyle/>
          <a:p>
            <a:pPr indent="0" marL="0"/>
            <a:r>
              <a:rPr b="1" dirty="0" lang="en-US" smtClean="0" sz="4000">
                <a:solidFill>
                  <a:srgbClr val="008787"/>
                </a:solidFill>
              </a:rPr>
              <a:t>TRAC Audit - Lessons Learned</a:t>
            </a:r>
          </a:p>
        </p:txBody>
      </p:sp>
      <p:sp>
        <p:nvSpPr>
          <p:cNvPr id="102" name="Text Box 102"/>
          <p:cNvSpPr>
            <a:spLocks/>
          </p:cNvSpPr>
          <p:nvPr/>
        </p:nvSpPr>
        <p:spPr>
          <a:xfrm>
            <a:off x="304800" y="1676400"/>
            <a:ext cx="8229600" cy="4321175"/>
          </a:xfrm>
          <a:prstGeom prst="rect">
            <a:avLst/>
          </a:prstGeom>
          <a:noFill/>
          <a:ln>
            <a:noFill/>
          </a:ln>
        </p:spPr>
        <p:txBody>
          <a:bodyPr lIns="54864" numCol="1" tIns="91440"/>
          <a:lstStyle/>
          <a:p>
            <a:pPr indent="-319087" marL="438150">
              <a:buClr>
                <a:schemeClr val="accent1"/>
              </a:buClr>
              <a:buSzPct val="80000"/>
              <a:buFont charset="2" pitchFamily="32" typeface="Wingdings 2"/>
              <a:buChar char=""/>
            </a:pPr>
            <a:r>
              <a:rPr dirty="0" lang="en-US" smtClean="0" sz="2800">
                <a:latin charset="0" pitchFamily="32" typeface="Corbel"/>
              </a:rPr>
              <a:t>Preparation</a:t>
            </a:r>
          </a:p>
          <a:p>
            <a:pPr indent="-319087" marL="438150">
              <a:buClr>
                <a:schemeClr val="accent1"/>
              </a:buClr>
              <a:buSzPct val="80000"/>
              <a:buFont charset="2" pitchFamily="32" typeface="Wingdings 2"/>
              <a:buChar char=""/>
            </a:pPr>
            <a:r>
              <a:rPr dirty="0" lang="en-US" smtClean="0" sz="2800">
                <a:latin charset="0" pitchFamily="32" typeface="Corbel"/>
              </a:rPr>
              <a:t>Investigation</a:t>
            </a:r>
          </a:p>
          <a:p>
            <a:pPr indent="-319087" marL="438150">
              <a:buClr>
                <a:schemeClr val="accent1"/>
              </a:buClr>
              <a:buSzPct val="80000"/>
              <a:buFont charset="2" pitchFamily="32" typeface="Wingdings 2"/>
              <a:buChar char=""/>
            </a:pPr>
            <a:r>
              <a:rPr dirty="0" lang="en-US" smtClean="0" sz="2800">
                <a:latin charset="0" pitchFamily="32" typeface="Corbel"/>
              </a:rPr>
              <a:t>Discussion</a:t>
            </a:r>
          </a:p>
          <a:p>
            <a:pPr indent="-319087" marL="438150">
              <a:buClr>
                <a:schemeClr val="accent1"/>
              </a:buClr>
              <a:buSzPct val="80000"/>
              <a:buFont charset="2" pitchFamily="32" typeface="Wingdings 2"/>
              <a:buChar char=""/>
            </a:pPr>
            <a:endParaRPr dirty="0" lang="en-US" smtClean="0" sz="3200">
              <a:latin charset="0" pitchFamily="32" typeface="Corbe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 Box 103"/>
          <p:cNvSpPr txBox="1">
            <a:spLocks/>
          </p:cNvSpPr>
          <p:nvPr/>
        </p:nvSpPr>
        <p:spPr>
          <a:xfrm>
            <a:off x="685800" y="381000"/>
            <a:ext cx="6308725" cy="701675"/>
          </a:xfrm>
          <a:prstGeom prst="rect">
            <a:avLst/>
          </a:prstGeom>
          <a:noFill/>
          <a:ln>
            <a:noFill/>
          </a:ln>
        </p:spPr>
        <p:txBody>
          <a:bodyPr numCol="1" wrap="none">
            <a:spAutoFit/>
          </a:bodyPr>
          <a:lstStyle/>
          <a:p>
            <a:pPr indent="0" marL="0"/>
            <a:r>
              <a:rPr b="1" dirty="0" lang="en-US" smtClean="0" sz="4000">
                <a:solidFill>
                  <a:srgbClr val="008787"/>
                </a:solidFill>
              </a:rPr>
              <a:t>TRAC Audit - Preparation</a:t>
            </a:r>
          </a:p>
        </p:txBody>
      </p:sp>
      <p:sp>
        <p:nvSpPr>
          <p:cNvPr id="104" name="Text Box 104"/>
          <p:cNvSpPr>
            <a:spLocks/>
          </p:cNvSpPr>
          <p:nvPr/>
        </p:nvSpPr>
        <p:spPr>
          <a:xfrm>
            <a:off x="304800" y="1676400"/>
            <a:ext cx="8229600" cy="4321175"/>
          </a:xfrm>
          <a:prstGeom prst="rect">
            <a:avLst/>
          </a:prstGeom>
          <a:noFill/>
          <a:ln>
            <a:noFill/>
          </a:ln>
        </p:spPr>
        <p:txBody>
          <a:bodyPr lIns="54864" numCol="1" tIns="91440"/>
          <a:lstStyle/>
          <a:p>
            <a:pPr indent="-319087" marL="438150">
              <a:buClr>
                <a:schemeClr val="accent1"/>
              </a:buClr>
              <a:buSzPct val="80000"/>
              <a:buFont charset="2" pitchFamily="32" typeface="Wingdings 2"/>
              <a:buChar char=""/>
            </a:pPr>
            <a:r>
              <a:rPr dirty="0" lang="en-US" smtClean="0" sz="2800">
                <a:latin charset="0" pitchFamily="32" typeface="Corbel"/>
              </a:rPr>
              <a:t>Review the repository documentation</a:t>
            </a:r>
          </a:p>
          <a:p>
            <a:pPr indent="-319087" marL="438150">
              <a:buClr>
                <a:schemeClr val="accent1"/>
              </a:buClr>
              <a:buSzPct val="80000"/>
              <a:buFont charset="2" pitchFamily="32" typeface="Wingdings 2"/>
              <a:buChar char=""/>
            </a:pPr>
            <a:endParaRPr dirty="0" lang="en-US" smtClean="0" sz="3200">
              <a:latin charset="0" pitchFamily="32" typeface="Corbel"/>
            </a:endParaRPr>
          </a:p>
        </p:txBody>
      </p:sp>
      <p:pic>
        <p:nvPicPr>
          <p:cNvPr id="105" name="Picture 105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914400" y="2743200"/>
            <a:ext cx="4057650" cy="2843212"/>
          </a:xfrm>
          <a:prstGeom prst="rect">
            <a:avLst/>
          </a:prstGeom>
          <a:noFill/>
          <a:ln>
            <a:noFill/>
          </a:ln>
          <a:effectLst>
            <a:outerShdw blurRad="63500" dir="6780017" dist="38092">
              <a:srgbClr val="808080">
                <a:alpha val="74997"/>
              </a:srgbClr>
            </a:outerShdw>
          </a:effectLst>
        </p:spPr>
      </p:pic>
      <p:pic>
        <p:nvPicPr>
          <p:cNvPr id="107" name="Picture 107"/>
          <p:cNvPicPr>
            <a:picLocks noChangeAspect="1"/>
          </p:cNvPicPr>
          <p:nvPr/>
        </p:nvPicPr>
        <p:blipFill>
          <a:blip r:embed="rId4"/>
          <a:stretch/>
        </p:blipFill>
        <p:spPr>
          <a:xfrm>
            <a:off x="5334000" y="2286000"/>
            <a:ext cx="3048000" cy="3505200"/>
          </a:xfrm>
          <a:prstGeom prst="rect">
            <a:avLst/>
          </a:prstGeom>
          <a:noFill/>
          <a:ln>
            <a:noFill/>
          </a:ln>
          <a:effectLst>
            <a:outerShdw blurRad="63500" dir="6420012" dist="38091">
              <a:srgbClr val="808080">
                <a:alpha val="74997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 Box 109"/>
          <p:cNvSpPr txBox="1">
            <a:spLocks/>
          </p:cNvSpPr>
          <p:nvPr/>
        </p:nvSpPr>
        <p:spPr>
          <a:xfrm>
            <a:off x="685800" y="381000"/>
            <a:ext cx="6308725" cy="701675"/>
          </a:xfrm>
          <a:prstGeom prst="rect">
            <a:avLst/>
          </a:prstGeom>
          <a:noFill/>
          <a:ln>
            <a:noFill/>
          </a:ln>
        </p:spPr>
        <p:txBody>
          <a:bodyPr numCol="1" wrap="none">
            <a:spAutoFit/>
          </a:bodyPr>
          <a:lstStyle/>
          <a:p>
            <a:pPr indent="0" marL="0"/>
            <a:r>
              <a:rPr b="1" dirty="0" lang="en-US" smtClean="0" sz="4000">
                <a:solidFill>
                  <a:srgbClr val="008787"/>
                </a:solidFill>
              </a:rPr>
              <a:t>TRAC Audit - Preparation</a:t>
            </a:r>
          </a:p>
        </p:txBody>
      </p:sp>
      <p:sp>
        <p:nvSpPr>
          <p:cNvPr id="110" name="Text Box 110"/>
          <p:cNvSpPr>
            <a:spLocks/>
          </p:cNvSpPr>
          <p:nvPr/>
        </p:nvSpPr>
        <p:spPr>
          <a:xfrm>
            <a:off x="304800" y="1676400"/>
            <a:ext cx="8229600" cy="4321175"/>
          </a:xfrm>
          <a:prstGeom prst="rect">
            <a:avLst/>
          </a:prstGeom>
          <a:noFill/>
          <a:ln>
            <a:noFill/>
          </a:ln>
        </p:spPr>
        <p:txBody>
          <a:bodyPr lIns="54864" numCol="1" tIns="91440"/>
          <a:lstStyle/>
          <a:p>
            <a:pPr indent="-319087" marL="438150">
              <a:buClr>
                <a:schemeClr val="accent1"/>
              </a:buClr>
              <a:buSzPct val="80000"/>
              <a:buFont charset="2" pitchFamily="32" typeface="Wingdings 2"/>
              <a:buChar char=""/>
            </a:pPr>
            <a:r>
              <a:rPr dirty="0" lang="en-US" smtClean="0" sz="2800">
                <a:latin charset="0" pitchFamily="32" typeface="Corbel"/>
              </a:rPr>
              <a:t>Review the standards (OAIS)</a:t>
            </a:r>
          </a:p>
          <a:p>
            <a:pPr indent="-319087" marL="438150">
              <a:buClr>
                <a:schemeClr val="accent1"/>
              </a:buClr>
              <a:buSzPct val="80000"/>
              <a:buFont charset="2" pitchFamily="32" typeface="Wingdings 2"/>
              <a:buChar char=""/>
            </a:pPr>
            <a:endParaRPr dirty="0" lang="en-US" smtClean="0" sz="3200">
              <a:latin charset="0" pitchFamily="32" typeface="Corbel"/>
            </a:endParaRPr>
          </a:p>
        </p:txBody>
      </p:sp>
      <p:pic>
        <p:nvPicPr>
          <p:cNvPr id="111" name="Picture 111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1676400" y="2438400"/>
            <a:ext cx="5181600" cy="3114675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Text Box 113"/>
          <p:cNvSpPr>
            <a:spLocks/>
          </p:cNvSpPr>
          <p:nvPr/>
        </p:nvSpPr>
        <p:spPr>
          <a:xfrm>
            <a:off x="2209800" y="5791200"/>
            <a:ext cx="3962400" cy="274637"/>
          </a:xfrm>
          <a:prstGeom prst="rect">
            <a:avLst/>
          </a:prstGeom>
          <a:noFill/>
          <a:ln>
            <a:noFill/>
          </a:ln>
        </p:spPr>
        <p:txBody>
          <a:bodyPr numCol="1" wrap="none">
            <a:spAutoFit/>
          </a:bodyPr>
          <a:lstStyle/>
          <a:p>
            <a:pPr indent="0" marL="0"/>
            <a:r>
              <a:rPr dirty="0" lang="en-US" smtClean="0" sz="1200">
                <a:hlinkClick r:id="rId4"/>
              </a:rPr>
              <a:t>http://public.ccsds.org/publications/archive/650x0b1.pdf</a:t>
            </a:r>
            <a:r>
              <a:rPr dirty="0" lang="en-US" smtClean="0" sz="1200"/>
              <a:t>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 Box 114"/>
          <p:cNvSpPr txBox="1">
            <a:spLocks/>
          </p:cNvSpPr>
          <p:nvPr/>
        </p:nvSpPr>
        <p:spPr>
          <a:xfrm>
            <a:off x="685800" y="381000"/>
            <a:ext cx="6308725" cy="701675"/>
          </a:xfrm>
          <a:prstGeom prst="rect">
            <a:avLst/>
          </a:prstGeom>
          <a:noFill/>
          <a:ln>
            <a:noFill/>
          </a:ln>
        </p:spPr>
        <p:txBody>
          <a:bodyPr numCol="1" wrap="none">
            <a:spAutoFit/>
          </a:bodyPr>
          <a:lstStyle/>
          <a:p>
            <a:pPr indent="0" marL="0"/>
            <a:r>
              <a:rPr b="1" dirty="0" lang="en-US" smtClean="0" sz="4000">
                <a:solidFill>
                  <a:srgbClr val="008787"/>
                </a:solidFill>
              </a:rPr>
              <a:t>TRAC Audit - Preparation</a:t>
            </a:r>
          </a:p>
        </p:txBody>
      </p:sp>
      <p:sp>
        <p:nvSpPr>
          <p:cNvPr id="115" name="Text Box 115"/>
          <p:cNvSpPr>
            <a:spLocks/>
          </p:cNvSpPr>
          <p:nvPr/>
        </p:nvSpPr>
        <p:spPr>
          <a:xfrm>
            <a:off x="304800" y="1676400"/>
            <a:ext cx="8229600" cy="4321175"/>
          </a:xfrm>
          <a:prstGeom prst="rect">
            <a:avLst/>
          </a:prstGeom>
          <a:noFill/>
          <a:ln>
            <a:noFill/>
          </a:ln>
        </p:spPr>
        <p:txBody>
          <a:bodyPr lIns="54864" numCol="1" tIns="91440"/>
          <a:lstStyle/>
          <a:p>
            <a:pPr indent="-319087" marL="438150">
              <a:buClr>
                <a:schemeClr val="accent1"/>
              </a:buClr>
              <a:buSzPct val="80000"/>
              <a:buFont charset="2" pitchFamily="32" typeface="Wingdings 2"/>
              <a:buChar char=""/>
            </a:pPr>
            <a:r>
              <a:rPr dirty="0" lang="en-US" smtClean="0" sz="2800">
                <a:latin charset="0" pitchFamily="32" typeface="Corbel"/>
              </a:rPr>
              <a:t>Review the audit tool (TRAC)</a:t>
            </a:r>
          </a:p>
          <a:p>
            <a:pPr indent="-319087" marL="438150">
              <a:buClr>
                <a:schemeClr val="accent1"/>
              </a:buClr>
              <a:buSzPct val="80000"/>
              <a:buFont charset="2" pitchFamily="32" typeface="Wingdings 2"/>
              <a:buChar char=""/>
            </a:pPr>
            <a:endParaRPr dirty="0" lang="en-US" smtClean="0" sz="3200">
              <a:latin charset="0" pitchFamily="32" typeface="Corbel"/>
            </a:endParaRPr>
          </a:p>
        </p:txBody>
      </p:sp>
      <p:pic>
        <p:nvPicPr>
          <p:cNvPr id="116" name="Picture 116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1143000" y="2286000"/>
            <a:ext cx="3962400" cy="3254375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Text Box 118"/>
          <p:cNvSpPr>
            <a:spLocks/>
          </p:cNvSpPr>
          <p:nvPr/>
        </p:nvSpPr>
        <p:spPr>
          <a:xfrm>
            <a:off x="685800" y="5791200"/>
            <a:ext cx="5402262" cy="304800"/>
          </a:xfrm>
          <a:prstGeom prst="rect">
            <a:avLst/>
          </a:prstGeom>
          <a:noFill/>
          <a:ln>
            <a:noFill/>
          </a:ln>
        </p:spPr>
        <p:txBody>
          <a:bodyPr numCol="1" wrap="none">
            <a:spAutoFit/>
          </a:bodyPr>
          <a:lstStyle/>
          <a:p>
            <a:pPr indent="0" marL="0"/>
            <a:r>
              <a:rPr dirty="0" lang="en-US" smtClean="0" sz="1400">
                <a:hlinkClick r:id="rId4"/>
              </a:rPr>
              <a:t>http://www.crl.edu/sites/default/files/attachments/pages/trac_0.pdf</a:t>
            </a:r>
            <a:r>
              <a:rPr dirty="0" lang="en-US" smtClean="0" sz="1400"/>
              <a:t>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ext Box 119"/>
          <p:cNvSpPr txBox="1">
            <a:spLocks/>
          </p:cNvSpPr>
          <p:nvPr/>
        </p:nvSpPr>
        <p:spPr>
          <a:xfrm>
            <a:off x="685800" y="381000"/>
            <a:ext cx="6618287" cy="701675"/>
          </a:xfrm>
          <a:prstGeom prst="rect">
            <a:avLst/>
          </a:prstGeom>
          <a:noFill/>
          <a:ln>
            <a:noFill/>
          </a:ln>
        </p:spPr>
        <p:txBody>
          <a:bodyPr numCol="1" wrap="none">
            <a:spAutoFit/>
          </a:bodyPr>
          <a:lstStyle/>
          <a:p>
            <a:pPr indent="0" marL="0"/>
            <a:r>
              <a:rPr b="1" dirty="0" lang="en-US" smtClean="0" sz="4000">
                <a:solidFill>
                  <a:srgbClr val="008787"/>
                </a:solidFill>
              </a:rPr>
              <a:t>TRAC Audit - Investigation</a:t>
            </a:r>
          </a:p>
        </p:txBody>
      </p:sp>
      <p:sp>
        <p:nvSpPr>
          <p:cNvPr id="120" name="Text Box 120"/>
          <p:cNvSpPr>
            <a:spLocks/>
          </p:cNvSpPr>
          <p:nvPr/>
        </p:nvSpPr>
        <p:spPr>
          <a:xfrm>
            <a:off x="304800" y="1676400"/>
            <a:ext cx="8229600" cy="4321175"/>
          </a:xfrm>
          <a:prstGeom prst="rect">
            <a:avLst/>
          </a:prstGeom>
          <a:noFill/>
          <a:ln>
            <a:noFill/>
          </a:ln>
        </p:spPr>
        <p:txBody>
          <a:bodyPr lIns="54864" numCol="1" tIns="91440"/>
          <a:lstStyle/>
          <a:p>
            <a:pPr indent="-319087" marL="438150">
              <a:buClr>
                <a:schemeClr val="accent1"/>
              </a:buClr>
              <a:buSzPct val="80000"/>
              <a:buFont charset="2" pitchFamily="32" typeface="Wingdings 2"/>
              <a:buChar char=""/>
            </a:pPr>
            <a:r>
              <a:rPr dirty="0" lang="en-US" smtClean="0" sz="2800">
                <a:latin charset="0" pitchFamily="32" typeface="Corbel"/>
              </a:rPr>
              <a:t>Critique the processes &amp; documentation</a:t>
            </a:r>
          </a:p>
          <a:p>
            <a:pPr indent="-319087" marL="438150">
              <a:buClr>
                <a:schemeClr val="accent1"/>
              </a:buClr>
              <a:buSzPct val="80000"/>
              <a:buFont charset="2" pitchFamily="32" typeface="Wingdings 2"/>
              <a:buChar char=""/>
            </a:pPr>
            <a:endParaRPr dirty="0" lang="en-US" smtClean="0" sz="3200">
              <a:latin charset="0" pitchFamily="32" typeface="Corbel"/>
            </a:endParaRPr>
          </a:p>
        </p:txBody>
      </p:sp>
      <p:pic>
        <p:nvPicPr>
          <p:cNvPr id="121" name="Picture 121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1447800" y="2438400"/>
            <a:ext cx="3048000" cy="1725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Picture 123"/>
          <p:cNvPicPr>
            <a:picLocks noChangeAspect="1"/>
          </p:cNvPicPr>
          <p:nvPr/>
        </p:nvPicPr>
        <p:blipFill>
          <a:blip r:embed="rId4"/>
          <a:stretch/>
        </p:blipFill>
        <p:spPr>
          <a:xfrm>
            <a:off x="4800600" y="2133600"/>
            <a:ext cx="3124200" cy="2360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Picture 125"/>
          <p:cNvPicPr>
            <a:picLocks noChangeAspect="1"/>
          </p:cNvPicPr>
          <p:nvPr/>
        </p:nvPicPr>
        <p:blipFill>
          <a:blip r:embed="rId5"/>
          <a:stretch/>
        </p:blipFill>
        <p:spPr>
          <a:xfrm>
            <a:off x="3657600" y="4572000"/>
            <a:ext cx="3048000" cy="180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Picture 127"/>
          <p:cNvPicPr>
            <a:picLocks/>
          </p:cNvPicPr>
          <p:nvPr/>
        </p:nvPicPr>
        <p:blipFill>
          <a:blip r:embed="rId6"/>
          <a:stretch/>
        </p:blipFill>
        <p:spPr>
          <a:xfrm>
            <a:off x="685800" y="4419600"/>
            <a:ext cx="2587625" cy="1443037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ext Box 129"/>
          <p:cNvSpPr txBox="1">
            <a:spLocks/>
          </p:cNvSpPr>
          <p:nvPr/>
        </p:nvSpPr>
        <p:spPr>
          <a:xfrm>
            <a:off x="685800" y="381000"/>
            <a:ext cx="6618287" cy="701675"/>
          </a:xfrm>
          <a:prstGeom prst="rect">
            <a:avLst/>
          </a:prstGeom>
          <a:noFill/>
          <a:ln>
            <a:noFill/>
          </a:ln>
        </p:spPr>
        <p:txBody>
          <a:bodyPr numCol="1" wrap="none">
            <a:spAutoFit/>
          </a:bodyPr>
          <a:lstStyle/>
          <a:p>
            <a:pPr indent="0" marL="0"/>
            <a:r>
              <a:rPr b="1" dirty="0" lang="en-US" smtClean="0" sz="4000">
                <a:solidFill>
                  <a:srgbClr val="008787"/>
                </a:solidFill>
              </a:rPr>
              <a:t>TRAC Audit - Investigation</a:t>
            </a:r>
          </a:p>
        </p:txBody>
      </p:sp>
      <p:sp>
        <p:nvSpPr>
          <p:cNvPr id="130" name="Text Box 130"/>
          <p:cNvSpPr>
            <a:spLocks/>
          </p:cNvSpPr>
          <p:nvPr/>
        </p:nvSpPr>
        <p:spPr>
          <a:xfrm>
            <a:off x="304800" y="1600200"/>
            <a:ext cx="8229600" cy="4321175"/>
          </a:xfrm>
          <a:prstGeom prst="rect">
            <a:avLst/>
          </a:prstGeom>
          <a:noFill/>
          <a:ln>
            <a:noFill/>
          </a:ln>
        </p:spPr>
        <p:txBody>
          <a:bodyPr lIns="54864" numCol="1" tIns="91440"/>
          <a:lstStyle/>
          <a:p>
            <a:pPr indent="-319087" marL="438150">
              <a:buClr>
                <a:schemeClr val="accent1"/>
              </a:buClr>
              <a:buSzPct val="80000"/>
              <a:buFont charset="2" pitchFamily="32" typeface="Wingdings 2"/>
              <a:buChar char=""/>
            </a:pPr>
            <a:r>
              <a:rPr dirty="0" lang="en-US" smtClean="0" sz="2800">
                <a:latin charset="0" pitchFamily="32" typeface="Corbel"/>
              </a:rPr>
              <a:t>Critique the standards and auditing tools</a:t>
            </a:r>
          </a:p>
          <a:p>
            <a:pPr indent="-273050" lvl="1" marL="730250">
              <a:spcBef>
                <a:spcPct val="20000"/>
              </a:spcBef>
              <a:buClr>
                <a:schemeClr val="accent2"/>
              </a:buClr>
              <a:buSzPct val="90000"/>
              <a:buFont charset="2" pitchFamily="32" typeface="Wingdings"/>
              <a:buChar char=""/>
            </a:pPr>
            <a:r>
              <a:rPr dirty="0" lang="en-US" smtClean="0" sz="2800">
                <a:latin charset="0" pitchFamily="32" typeface="Corbel"/>
              </a:rPr>
              <a:t>Such definitions are not immutable nor should they purport to be</a:t>
            </a:r>
          </a:p>
          <a:p>
            <a:pPr indent="-319087" marL="438150">
              <a:buClr>
                <a:schemeClr val="accent1"/>
              </a:buClr>
              <a:buSzPct val="80000"/>
              <a:buFont charset="2" pitchFamily="32" typeface="Wingdings 2"/>
              <a:buChar char=""/>
            </a:pPr>
            <a:r>
              <a:rPr dirty="0" lang="en-US" smtClean="0" sz="3200">
                <a:latin charset="0" pitchFamily="32" typeface="Corbel"/>
              </a:rPr>
              <a:t>Public LOCKSS Network</a:t>
            </a:r>
          </a:p>
          <a:p>
            <a:pPr indent="-273050" lvl="1" marL="730250">
              <a:spcBef>
                <a:spcPct val="20000"/>
              </a:spcBef>
              <a:buClr>
                <a:schemeClr val="accent2"/>
              </a:buClr>
              <a:buSzPct val="90000"/>
              <a:buFont charset="2" pitchFamily="32" typeface="Wingdings"/>
              <a:buChar char=""/>
            </a:pPr>
            <a:r>
              <a:rPr dirty="0" lang="en-US" smtClean="0" sz="2800">
                <a:latin charset="0" pitchFamily="32" typeface="Corbel"/>
              </a:rPr>
              <a:t>Ingest feedback - publisher/library model turns the reference model slightly on its head</a:t>
            </a:r>
          </a:p>
          <a:p>
            <a:pPr indent="-319087" marL="438150">
              <a:buClr>
                <a:schemeClr val="accent1"/>
              </a:buClr>
              <a:buSzPct val="80000"/>
              <a:buFont charset="2" pitchFamily="32" typeface="Wingdings 2"/>
              <a:buChar char=""/>
            </a:pPr>
            <a:r>
              <a:rPr dirty="0" lang="en-US" smtClean="0" sz="3200">
                <a:latin charset="0" pitchFamily="32" typeface="Corbel"/>
              </a:rPr>
              <a:t>MetaArchive Cooperative (PLN)</a:t>
            </a:r>
          </a:p>
          <a:p>
            <a:pPr indent="-273050" lvl="1" marL="730250">
              <a:spcBef>
                <a:spcPct val="20000"/>
              </a:spcBef>
              <a:buClr>
                <a:schemeClr val="accent2"/>
              </a:buClr>
              <a:buSzPct val="90000"/>
              <a:buFont charset="2" pitchFamily="32" typeface="Wingdings"/>
              <a:buChar char=""/>
            </a:pPr>
            <a:r>
              <a:rPr dirty="0" lang="en-US" smtClean="0" sz="2800">
                <a:latin charset="0" pitchFamily="32" typeface="Corbel"/>
              </a:rPr>
              <a:t>Access requirements - “dark archive” approach is less accounted for in TRAC and harder to map 1-to-1</a:t>
            </a:r>
          </a:p>
          <a:p>
            <a:pPr indent="-273050" lvl="1" marL="730250">
              <a:spcBef>
                <a:spcPct val="20000"/>
              </a:spcBef>
              <a:buClr>
                <a:schemeClr val="accent2"/>
              </a:buClr>
              <a:buSzPct val="90000"/>
              <a:buFont charset="2" pitchFamily="32" typeface="Wingdings"/>
              <a:buChar char=""/>
            </a:pPr>
            <a:endParaRPr dirty="0" lang="en-US" smtClean="0" sz="2800">
              <a:latin charset="0" pitchFamily="32" typeface="Corbe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Box 29"/>
          <p:cNvSpPr>
            <a:spLocks/>
          </p:cNvSpPr>
          <p:nvPr>
            <p:ph type="obj"/>
          </p:nvPr>
        </p:nvSpPr>
        <p:spPr>
          <a:xfrm>
            <a:off x="457200" y="1676400"/>
            <a:ext cx="8229600" cy="4321175"/>
          </a:xfrm>
          <a:prstGeom prst="rect">
            <a:avLst/>
          </a:prstGeom>
        </p:spPr>
        <p:txBody>
          <a:bodyPr anchor="t" bIns="45720" lIns="54864" numCol="1" rIns="91440" tIns="91440" wrap="square"/>
          <a:lstStyle/>
          <a:p>
            <a:pPr indent="-319087" marL="438150"/>
            <a:r>
              <a:rPr dirty="0" lang="en-US" smtClean="0">
                <a:latin charset="0" pitchFamily="32" typeface="Corbel"/>
              </a:rPr>
              <a:t>Auditor Background</a:t>
            </a:r>
          </a:p>
          <a:p>
            <a:pPr indent="-319087" marL="438150"/>
            <a:r>
              <a:rPr dirty="0" lang="en-US" smtClean="0">
                <a:latin charset="0" pitchFamily="32" typeface="Corbel"/>
              </a:rPr>
              <a:t>LOCKSS &amp; MetaArchive</a:t>
            </a:r>
          </a:p>
          <a:p>
            <a:pPr indent="-319087" marL="438150"/>
            <a:r>
              <a:rPr dirty="0" lang="en-US" smtClean="0">
                <a:latin charset="0" pitchFamily="32" typeface="Corbel"/>
              </a:rPr>
              <a:t>Trusted Repositories Audit &amp; Certification (TRAC)</a:t>
            </a:r>
          </a:p>
          <a:p>
            <a:pPr indent="-319087" marL="438150"/>
            <a:r>
              <a:rPr dirty="0" lang="en-US" smtClean="0">
                <a:latin charset="0" pitchFamily="32" typeface="Corbel"/>
              </a:rPr>
              <a:t>TRAC Audit Process</a:t>
            </a:r>
          </a:p>
          <a:p>
            <a:pPr indent="-273050" lvl="1" marL="730250"/>
            <a:r>
              <a:rPr dirty="0" lang="en-US" smtClean="0">
                <a:latin charset="0" pitchFamily="32" typeface="Corbel"/>
              </a:rPr>
              <a:t>Preparation</a:t>
            </a:r>
          </a:p>
          <a:p>
            <a:pPr indent="-273050" lvl="1" marL="730250"/>
            <a:r>
              <a:rPr dirty="0" lang="en-US" smtClean="0">
                <a:latin charset="0" pitchFamily="32" typeface="Corbel"/>
              </a:rPr>
              <a:t>Investigation</a:t>
            </a:r>
          </a:p>
          <a:p>
            <a:pPr indent="-273050" lvl="1" marL="730250"/>
            <a:r>
              <a:rPr dirty="0" lang="en-US" smtClean="0">
                <a:latin charset="0" pitchFamily="32" typeface="Corbel"/>
              </a:rPr>
              <a:t>Discussion</a:t>
            </a:r>
          </a:p>
          <a:p>
            <a:pPr indent="-319087" marL="438150"/>
            <a:r>
              <a:rPr dirty="0" lang="en-US" smtClean="0">
                <a:latin charset="0" pitchFamily="32" typeface="Corbel"/>
              </a:rPr>
              <a:t>Questions?</a:t>
            </a:r>
          </a:p>
          <a:p>
            <a:pPr indent="-319087" marL="438150"/>
            <a:endParaRPr dirty="0" lang="en-US" smtClean="0">
              <a:latin charset="0" pitchFamily="32" typeface="Corbel"/>
            </a:endParaRPr>
          </a:p>
        </p:txBody>
      </p:sp>
      <p:sp>
        <p:nvSpPr>
          <p:cNvPr id="30" name="Text Box 30"/>
          <p:cNvSpPr txBox="1">
            <a:spLocks/>
          </p:cNvSpPr>
          <p:nvPr/>
        </p:nvSpPr>
        <p:spPr>
          <a:xfrm>
            <a:off x="990600" y="6324600"/>
            <a:ext cx="3505200" cy="274637"/>
          </a:xfrm>
          <a:prstGeom prst="rect">
            <a:avLst/>
          </a:prstGeom>
          <a:noFill/>
          <a:ln>
            <a:noFill/>
          </a:ln>
        </p:spPr>
        <p:txBody>
          <a:bodyPr anchor="b" bIns="0" lIns="45720" numCol="1" rIns="45720"/>
          <a:lstStyle/>
          <a:p>
            <a:pPr indent="0" marL="0"/>
            <a:r>
              <a:rPr dirty="0" lang="en-US" smtClean="0" sz="1400">
                <a:solidFill>
                  <a:srgbClr val="3F3F3F"/>
                </a:solidFill>
                <a:latin charset="0" pitchFamily="32" typeface="Corbel"/>
              </a:rPr>
              <a:t>MetaArchive 2010</a:t>
            </a:r>
          </a:p>
        </p:txBody>
      </p:sp>
      <p:sp>
        <p:nvSpPr>
          <p:cNvPr id="31" name="Text Box 31"/>
          <p:cNvSpPr txBox="1">
            <a:spLocks/>
          </p:cNvSpPr>
          <p:nvPr/>
        </p:nvSpPr>
        <p:spPr>
          <a:xfrm>
            <a:off x="4572000" y="6324600"/>
            <a:ext cx="381000" cy="274637"/>
          </a:xfrm>
          <a:prstGeom prst="rect">
            <a:avLst/>
          </a:prstGeom>
          <a:noFill/>
          <a:ln>
            <a:noFill/>
          </a:ln>
        </p:spPr>
        <p:txBody>
          <a:bodyPr anchor="b" bIns="0" numCol="1"/>
          <a:lstStyle/>
          <a:p>
            <a:pPr algn="r" indent="0" marL="0"/>
            <a:r>
              <a:rPr dirty="0" lang="en-US" smtClean="0" sz="1400">
                <a:solidFill>
                  <a:srgbClr val="3F3F3F"/>
                </a:solidFill>
                <a:latin charset="0" pitchFamily="32" typeface="Corbel"/>
              </a:rPr>
              <a:t>*</a:t>
            </a:r>
          </a:p>
        </p:txBody>
      </p:sp>
      <p:sp>
        <p:nvSpPr>
          <p:cNvPr id="32" name="Text Box 32"/>
          <p:cNvSpPr txBox="1">
            <a:spLocks/>
          </p:cNvSpPr>
          <p:nvPr/>
        </p:nvSpPr>
        <p:spPr>
          <a:xfrm>
            <a:off x="685800" y="381000"/>
            <a:ext cx="2443162" cy="701675"/>
          </a:xfrm>
          <a:prstGeom prst="rect">
            <a:avLst/>
          </a:prstGeom>
          <a:noFill/>
          <a:ln>
            <a:noFill/>
          </a:ln>
        </p:spPr>
        <p:txBody>
          <a:bodyPr numCol="1" wrap="none">
            <a:spAutoFit/>
          </a:bodyPr>
          <a:lstStyle/>
          <a:p>
            <a:pPr indent="0" marL="0"/>
            <a:r>
              <a:rPr b="1" dirty="0" lang="en-US" smtClean="0" sz="4000">
                <a:solidFill>
                  <a:srgbClr val="008787"/>
                </a:solidFill>
              </a:rPr>
              <a:t>Overview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 Box 131"/>
          <p:cNvSpPr txBox="1">
            <a:spLocks/>
          </p:cNvSpPr>
          <p:nvPr/>
        </p:nvSpPr>
        <p:spPr>
          <a:xfrm>
            <a:off x="685800" y="381000"/>
            <a:ext cx="6196012" cy="701675"/>
          </a:xfrm>
          <a:prstGeom prst="rect">
            <a:avLst/>
          </a:prstGeom>
          <a:noFill/>
          <a:ln>
            <a:noFill/>
          </a:ln>
        </p:spPr>
        <p:txBody>
          <a:bodyPr numCol="1" wrap="none">
            <a:spAutoFit/>
          </a:bodyPr>
          <a:lstStyle/>
          <a:p>
            <a:pPr indent="0" marL="0"/>
            <a:r>
              <a:rPr b="1" dirty="0" lang="en-US" smtClean="0" sz="4000">
                <a:solidFill>
                  <a:srgbClr val="008787"/>
                </a:solidFill>
              </a:rPr>
              <a:t>TRAC Audit - Discussion</a:t>
            </a:r>
          </a:p>
        </p:txBody>
      </p:sp>
      <p:sp>
        <p:nvSpPr>
          <p:cNvPr id="132" name="Text Box 132"/>
          <p:cNvSpPr>
            <a:spLocks/>
          </p:cNvSpPr>
          <p:nvPr/>
        </p:nvSpPr>
        <p:spPr>
          <a:xfrm>
            <a:off x="304800" y="1600200"/>
            <a:ext cx="8229600" cy="4321175"/>
          </a:xfrm>
          <a:prstGeom prst="rect">
            <a:avLst/>
          </a:prstGeom>
          <a:noFill/>
          <a:ln>
            <a:noFill/>
          </a:ln>
        </p:spPr>
        <p:txBody>
          <a:bodyPr lIns="54864" numCol="1" tIns="91440"/>
          <a:lstStyle/>
          <a:p>
            <a:pPr indent="-319087" marL="438150">
              <a:buClr>
                <a:schemeClr val="accent1"/>
              </a:buClr>
              <a:buSzPct val="80000"/>
              <a:buFont charset="2" pitchFamily="32" typeface="Wingdings 2"/>
              <a:buChar char=""/>
            </a:pPr>
            <a:r>
              <a:rPr dirty="0" lang="en-US" smtClean="0" sz="3200">
                <a:latin charset="0" pitchFamily="32" typeface="Corbel"/>
              </a:rPr>
              <a:t>New Implementations</a:t>
            </a:r>
          </a:p>
          <a:p>
            <a:pPr indent="-319087" marL="438150">
              <a:buClr>
                <a:schemeClr val="accent1"/>
              </a:buClr>
              <a:buSzPct val="80000"/>
              <a:buFont charset="2" pitchFamily="32" typeface="Wingdings 2"/>
              <a:buChar char=""/>
            </a:pPr>
            <a:r>
              <a:rPr dirty="0" lang="en-US" smtClean="0" sz="3200">
                <a:latin charset="0" pitchFamily="32" typeface="Corbel"/>
              </a:rPr>
              <a:t>Responses to Standards and Best Practices</a:t>
            </a:r>
          </a:p>
          <a:p>
            <a:pPr indent="-319087" marL="438150">
              <a:buClr>
                <a:schemeClr val="accent1"/>
              </a:buClr>
              <a:buSzPct val="80000"/>
              <a:buFont charset="2" pitchFamily="32" typeface="Wingdings 2"/>
              <a:buChar char=""/>
            </a:pPr>
            <a:r>
              <a:rPr dirty="0" lang="en-US" smtClean="0" sz="3200">
                <a:latin charset="0" pitchFamily="32" typeface="Corbel"/>
              </a:rPr>
              <a:t>Audit Outcomes and Reporting</a:t>
            </a:r>
          </a:p>
          <a:p>
            <a:pPr indent="-319087" marL="438150">
              <a:buClr>
                <a:schemeClr val="accent1"/>
              </a:buClr>
              <a:buSzPct val="80000"/>
              <a:buFont charset="2" pitchFamily="32" typeface="Wingdings 2"/>
              <a:buChar char=""/>
            </a:pPr>
            <a:endParaRPr dirty="0" lang="en-US" smtClean="0" sz="3200">
              <a:latin charset="0" pitchFamily="32" typeface="Corbe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 Box 133"/>
          <p:cNvSpPr txBox="1">
            <a:spLocks/>
          </p:cNvSpPr>
          <p:nvPr/>
        </p:nvSpPr>
        <p:spPr>
          <a:xfrm>
            <a:off x="685800" y="381000"/>
            <a:ext cx="2978150" cy="701675"/>
          </a:xfrm>
          <a:prstGeom prst="rect">
            <a:avLst/>
          </a:prstGeom>
          <a:noFill/>
          <a:ln>
            <a:noFill/>
          </a:ln>
        </p:spPr>
        <p:txBody>
          <a:bodyPr numCol="1" wrap="none">
            <a:spAutoFit/>
          </a:bodyPr>
          <a:lstStyle/>
          <a:p>
            <a:pPr indent="0" marL="0"/>
            <a:r>
              <a:rPr b="1" dirty="0" lang="en-US" smtClean="0" sz="4000">
                <a:solidFill>
                  <a:srgbClr val="008787"/>
                </a:solidFill>
              </a:rPr>
              <a:t>Questions?</a:t>
            </a:r>
          </a:p>
        </p:txBody>
      </p:sp>
      <p:sp>
        <p:nvSpPr>
          <p:cNvPr id="134" name="Text Box 134"/>
          <p:cNvSpPr>
            <a:spLocks/>
          </p:cNvSpPr>
          <p:nvPr/>
        </p:nvSpPr>
        <p:spPr>
          <a:xfrm>
            <a:off x="304800" y="1600200"/>
            <a:ext cx="8229600" cy="4321175"/>
          </a:xfrm>
          <a:prstGeom prst="rect">
            <a:avLst/>
          </a:prstGeom>
          <a:noFill/>
          <a:ln>
            <a:noFill/>
          </a:ln>
        </p:spPr>
        <p:txBody>
          <a:bodyPr lIns="54864" numCol="1" tIns="91440"/>
          <a:lstStyle/>
          <a:p>
            <a:pPr indent="-319087" marL="438150">
              <a:buClr>
                <a:schemeClr val="accent1"/>
              </a:buClr>
              <a:buSzPct val="80000"/>
              <a:buFont charset="2" pitchFamily="32" typeface="Wingdings 2"/>
              <a:buChar char=""/>
            </a:pPr>
            <a:r>
              <a:rPr dirty="0" lang="en-US" smtClean="0" sz="3200">
                <a:latin charset="0" pitchFamily="32" typeface="Corbel"/>
              </a:rPr>
              <a:t>Thank You!</a:t>
            </a:r>
          </a:p>
          <a:p>
            <a:pPr indent="-319087" marL="438150">
              <a:buNone/>
            </a:pPr>
            <a:endParaRPr dirty="0" lang="en-US" smtClean="0" sz="3200">
              <a:latin charset="0" pitchFamily="32" typeface="Corbel"/>
            </a:endParaRPr>
          </a:p>
          <a:p>
            <a:pPr indent="-319087" marL="438150">
              <a:buClr>
                <a:schemeClr val="accent1"/>
              </a:buClr>
              <a:buSzPct val="80000"/>
              <a:buFont charset="2" pitchFamily="32" typeface="Wingdings 2"/>
              <a:buChar char=""/>
            </a:pPr>
            <a:r>
              <a:rPr dirty="0" lang="en-US" smtClean="0" sz="3200">
                <a:latin charset="0" pitchFamily="32" typeface="Corbel"/>
              </a:rPr>
              <a:t>For further information contact:</a:t>
            </a:r>
          </a:p>
        </p:txBody>
      </p:sp>
      <p:sp>
        <p:nvSpPr>
          <p:cNvPr id="135" name="Text Box 135"/>
          <p:cNvSpPr txBox="1">
            <a:spLocks/>
          </p:cNvSpPr>
          <p:nvPr/>
        </p:nvSpPr>
        <p:spPr>
          <a:xfrm>
            <a:off x="838200" y="3276600"/>
            <a:ext cx="3657600" cy="1025525"/>
          </a:xfrm>
          <a:prstGeom prst="rect">
            <a:avLst/>
          </a:prstGeom>
          <a:noFill/>
          <a:ln>
            <a:noFill/>
          </a:ln>
        </p:spPr>
        <p:txBody>
          <a:bodyPr numCol="1">
            <a:spAutoFit/>
          </a:bodyPr>
          <a:lstStyle/>
          <a:p>
            <a:pPr indent="0" marL="0">
              <a:lnSpc>
                <a:spcPct val="85000"/>
              </a:lnSpc>
            </a:pPr>
            <a:r>
              <a:rPr b="1" dirty="0" lang="en-US" smtClean="0" sz="1800"/>
              <a:t>LOCKSS</a:t>
            </a:r>
          </a:p>
          <a:p>
            <a:pPr indent="0" marL="0">
              <a:lnSpc>
                <a:spcPct val="85000"/>
              </a:lnSpc>
            </a:pPr>
            <a:r>
              <a:rPr dirty="0" lang="en-US" smtClean="0" sz="1800"/>
              <a:t>Program Director, Victoria Reich</a:t>
            </a:r>
          </a:p>
          <a:p>
            <a:pPr indent="0" marL="0">
              <a:lnSpc>
                <a:spcPct val="85000"/>
              </a:lnSpc>
            </a:pPr>
            <a:r>
              <a:rPr dirty="0" lang="en-US" smtClean="0" sz="1800"/>
              <a:t>650-725-1134</a:t>
            </a:r>
          </a:p>
          <a:p>
            <a:pPr indent="0" marL="0">
              <a:lnSpc>
                <a:spcPct val="85000"/>
              </a:lnSpc>
            </a:pPr>
            <a:r>
              <a:rPr dirty="0" lang="en-US" smtClean="0" sz="1800"/>
              <a:t>vreich@stanford.edu</a:t>
            </a:r>
          </a:p>
        </p:txBody>
      </p:sp>
      <p:sp>
        <p:nvSpPr>
          <p:cNvPr id="136" name="Text Box 136"/>
          <p:cNvSpPr txBox="1">
            <a:spLocks/>
          </p:cNvSpPr>
          <p:nvPr/>
        </p:nvSpPr>
        <p:spPr>
          <a:xfrm>
            <a:off x="4572000" y="3276600"/>
            <a:ext cx="4343400" cy="1025525"/>
          </a:xfrm>
          <a:prstGeom prst="rect">
            <a:avLst/>
          </a:prstGeom>
          <a:noFill/>
          <a:ln>
            <a:noFill/>
          </a:ln>
        </p:spPr>
        <p:txBody>
          <a:bodyPr numCol="1">
            <a:spAutoFit/>
          </a:bodyPr>
          <a:lstStyle/>
          <a:p>
            <a:pPr indent="0" marL="0">
              <a:lnSpc>
                <a:spcPct val="85000"/>
              </a:lnSpc>
            </a:pPr>
            <a:r>
              <a:rPr b="1" dirty="0" lang="en-US" smtClean="0" sz="1800"/>
              <a:t>MetaArchive Cooperative</a:t>
            </a:r>
          </a:p>
          <a:p>
            <a:pPr indent="0" marL="0">
              <a:lnSpc>
                <a:spcPct val="85000"/>
              </a:lnSpc>
            </a:pPr>
            <a:r>
              <a:rPr dirty="0" lang="en-US" smtClean="0" sz="1800"/>
              <a:t>Program Manager, Katherine Skinner</a:t>
            </a:r>
          </a:p>
          <a:p>
            <a:pPr indent="0" marL="0">
              <a:lnSpc>
                <a:spcPct val="85000"/>
              </a:lnSpc>
            </a:pPr>
            <a:r>
              <a:rPr dirty="0" lang="en-US" smtClean="0" sz="1800"/>
              <a:t>404-783-2534</a:t>
            </a:r>
          </a:p>
          <a:p>
            <a:pPr indent="0" marL="0">
              <a:lnSpc>
                <a:spcPct val="85000"/>
              </a:lnSpc>
            </a:pPr>
            <a:r>
              <a:rPr dirty="0" lang="en-US" smtClean="0" sz="1800"/>
              <a:t>katherine.skinner@metaarchive.org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Box 33"/>
          <p:cNvSpPr txBox="1">
            <a:spLocks/>
          </p:cNvSpPr>
          <p:nvPr/>
        </p:nvSpPr>
        <p:spPr>
          <a:xfrm>
            <a:off x="990600" y="6324600"/>
            <a:ext cx="3505200" cy="274637"/>
          </a:xfrm>
          <a:prstGeom prst="rect">
            <a:avLst/>
          </a:prstGeom>
          <a:noFill/>
          <a:ln>
            <a:noFill/>
          </a:ln>
        </p:spPr>
        <p:txBody>
          <a:bodyPr anchor="b" bIns="0" lIns="45720" numCol="1" rIns="45720"/>
          <a:lstStyle/>
          <a:p>
            <a:pPr indent="0" marL="0"/>
            <a:r>
              <a:rPr dirty="0" lang="en-US" smtClean="0" sz="1400">
                <a:solidFill>
                  <a:srgbClr val="3F3F3F"/>
                </a:solidFill>
                <a:latin charset="0" pitchFamily="32" typeface="Corbel"/>
              </a:rPr>
              <a:t>MetaArchive 2010</a:t>
            </a:r>
          </a:p>
        </p:txBody>
      </p:sp>
      <p:sp>
        <p:nvSpPr>
          <p:cNvPr id="34" name="Text Box 34"/>
          <p:cNvSpPr txBox="1">
            <a:spLocks/>
          </p:cNvSpPr>
          <p:nvPr/>
        </p:nvSpPr>
        <p:spPr>
          <a:xfrm>
            <a:off x="4572000" y="6324600"/>
            <a:ext cx="381000" cy="274637"/>
          </a:xfrm>
          <a:prstGeom prst="rect">
            <a:avLst/>
          </a:prstGeom>
          <a:noFill/>
          <a:ln>
            <a:noFill/>
          </a:ln>
        </p:spPr>
        <p:txBody>
          <a:bodyPr anchor="b" bIns="0" numCol="1"/>
          <a:lstStyle/>
          <a:p>
            <a:pPr algn="r" indent="0" marL="0"/>
            <a:r>
              <a:rPr dirty="0" lang="en-US" smtClean="0" sz="1400">
                <a:solidFill>
                  <a:srgbClr val="3F3F3F"/>
                </a:solidFill>
                <a:latin charset="0" pitchFamily="32" typeface="Corbel"/>
              </a:rPr>
              <a:t>*</a:t>
            </a:r>
          </a:p>
        </p:txBody>
      </p:sp>
      <p:sp>
        <p:nvSpPr>
          <p:cNvPr id="35" name="Text Box 35"/>
          <p:cNvSpPr txBox="1">
            <a:spLocks/>
          </p:cNvSpPr>
          <p:nvPr/>
        </p:nvSpPr>
        <p:spPr>
          <a:xfrm>
            <a:off x="685800" y="381000"/>
            <a:ext cx="5094287" cy="701675"/>
          </a:xfrm>
          <a:prstGeom prst="rect">
            <a:avLst/>
          </a:prstGeom>
          <a:noFill/>
          <a:ln>
            <a:noFill/>
          </a:ln>
        </p:spPr>
        <p:txBody>
          <a:bodyPr numCol="1" wrap="none">
            <a:spAutoFit/>
          </a:bodyPr>
          <a:lstStyle/>
          <a:p>
            <a:pPr indent="0" marL="0"/>
            <a:r>
              <a:rPr b="1" dirty="0" lang="en-US" smtClean="0" sz="4000">
                <a:solidFill>
                  <a:srgbClr val="008787"/>
                </a:solidFill>
              </a:rPr>
              <a:t>Auditor Background</a:t>
            </a:r>
          </a:p>
        </p:txBody>
      </p:sp>
      <p:pic>
        <p:nvPicPr>
          <p:cNvPr id="36" name="Picture 36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4114800" y="1981200"/>
            <a:ext cx="1905000" cy="1039812"/>
          </a:xfrm>
          <a:prstGeom prst="rect">
            <a:avLst/>
          </a:prstGeom>
          <a:noFill/>
          <a:ln>
            <a:noFill/>
          </a:ln>
          <a:effectLst>
            <a:outerShdw blurRad="63500" dir="4679987" dist="38092">
              <a:schemeClr val="tx1">
                <a:alpha val="74997"/>
              </a:schemeClr>
            </a:outerShdw>
          </a:effectLst>
        </p:spPr>
      </p:pic>
      <p:pic>
        <p:nvPicPr>
          <p:cNvPr id="38" name="Picture 38"/>
          <p:cNvPicPr>
            <a:picLocks noChangeAspect="1"/>
          </p:cNvPicPr>
          <p:nvPr/>
        </p:nvPicPr>
        <p:blipFill>
          <a:blip r:embed="rId4"/>
          <a:stretch/>
        </p:blipFill>
        <p:spPr>
          <a:xfrm>
            <a:off x="4114800" y="3276600"/>
            <a:ext cx="1905000" cy="1041400"/>
          </a:xfrm>
          <a:prstGeom prst="rect">
            <a:avLst/>
          </a:prstGeom>
          <a:noFill/>
          <a:ln>
            <a:noFill/>
          </a:ln>
          <a:effectLst>
            <a:outerShdw blurRad="63500" dir="4680006" dist="38093">
              <a:schemeClr val="tx1">
                <a:alpha val="74997"/>
              </a:schemeClr>
            </a:outerShdw>
          </a:effectLst>
        </p:spPr>
      </p:pic>
      <p:pic>
        <p:nvPicPr>
          <p:cNvPr id="40" name="Picture 40"/>
          <p:cNvPicPr>
            <a:picLocks noChangeAspect="1"/>
          </p:cNvPicPr>
          <p:nvPr/>
        </p:nvPicPr>
        <p:blipFill>
          <a:blip r:embed="rId5"/>
          <a:stretch/>
        </p:blipFill>
        <p:spPr>
          <a:xfrm>
            <a:off x="4114800" y="4648200"/>
            <a:ext cx="1901825" cy="1036637"/>
          </a:xfrm>
          <a:prstGeom prst="rect">
            <a:avLst/>
          </a:prstGeom>
          <a:noFill/>
          <a:ln>
            <a:noFill/>
          </a:ln>
          <a:effectLst>
            <a:outerShdw blurRad="63500" dir="4680006" dist="38093">
              <a:schemeClr val="tx1">
                <a:alpha val="74997"/>
              </a:schemeClr>
            </a:outerShdw>
          </a:effectLst>
        </p:spPr>
      </p:pic>
      <p:pic>
        <p:nvPicPr>
          <p:cNvPr id="42" name="Picture 42"/>
          <p:cNvPicPr>
            <a:picLocks noChangeAspect="1"/>
          </p:cNvPicPr>
          <p:nvPr/>
        </p:nvPicPr>
        <p:blipFill>
          <a:blip r:embed="rId6"/>
          <a:stretch/>
        </p:blipFill>
        <p:spPr>
          <a:xfrm>
            <a:off x="6477000" y="1981200"/>
            <a:ext cx="1901825" cy="1041400"/>
          </a:xfrm>
          <a:prstGeom prst="rect">
            <a:avLst/>
          </a:prstGeom>
          <a:noFill/>
          <a:ln>
            <a:noFill/>
          </a:ln>
          <a:effectLst>
            <a:outerShdw blurRad="63500" dir="4680038" dist="38090">
              <a:schemeClr val="tx1">
                <a:alpha val="74997"/>
              </a:schemeClr>
            </a:outerShdw>
          </a:effectLst>
        </p:spPr>
      </p:pic>
      <p:pic>
        <p:nvPicPr>
          <p:cNvPr id="44" name="Picture 44"/>
          <p:cNvPicPr>
            <a:picLocks noChangeAspect="1"/>
          </p:cNvPicPr>
          <p:nvPr/>
        </p:nvPicPr>
        <p:blipFill>
          <a:blip r:embed="rId7"/>
          <a:stretch/>
        </p:blipFill>
        <p:spPr>
          <a:xfrm>
            <a:off x="6477000" y="4648200"/>
            <a:ext cx="1901825" cy="1041400"/>
          </a:xfrm>
          <a:prstGeom prst="rect">
            <a:avLst/>
          </a:prstGeom>
          <a:noFill/>
          <a:ln>
            <a:noFill/>
          </a:ln>
          <a:effectLst>
            <a:outerShdw blurRad="63500" dir="4680056" dist="38091">
              <a:srgbClr val="808080">
                <a:alpha val="74997"/>
              </a:srgbClr>
            </a:outerShdw>
          </a:effectLst>
        </p:spPr>
      </p:pic>
      <p:pic>
        <p:nvPicPr>
          <p:cNvPr id="46" name="Picture 46"/>
          <p:cNvPicPr>
            <a:picLocks noChangeAspect="1"/>
          </p:cNvPicPr>
          <p:nvPr/>
        </p:nvPicPr>
        <p:blipFill>
          <a:blip r:embed="rId8"/>
          <a:stretch/>
        </p:blipFill>
        <p:spPr>
          <a:xfrm>
            <a:off x="6477000" y="3276600"/>
            <a:ext cx="1901825" cy="1041400"/>
          </a:xfrm>
          <a:prstGeom prst="rect">
            <a:avLst/>
          </a:prstGeom>
          <a:noFill/>
          <a:ln>
            <a:noFill/>
          </a:ln>
          <a:effectLst>
            <a:outerShdw blurRad="63500" dir="4680043" dist="38095">
              <a:schemeClr val="tx1">
                <a:alpha val="74997"/>
              </a:schemeClr>
            </a:outerShdw>
          </a:effectLst>
        </p:spPr>
      </p:pic>
      <p:sp>
        <p:nvSpPr>
          <p:cNvPr id="48" name="Text Box 48"/>
          <p:cNvSpPr txBox="1">
            <a:spLocks/>
          </p:cNvSpPr>
          <p:nvPr/>
        </p:nvSpPr>
        <p:spPr>
          <a:xfrm>
            <a:off x="1066800" y="4038600"/>
            <a:ext cx="2743200" cy="1025525"/>
          </a:xfrm>
          <a:prstGeom prst="rect">
            <a:avLst/>
          </a:prstGeom>
          <a:noFill/>
          <a:ln>
            <a:noFill/>
          </a:ln>
        </p:spPr>
        <p:txBody>
          <a:bodyPr numCol="1">
            <a:spAutoFit/>
          </a:bodyPr>
          <a:lstStyle/>
          <a:p>
            <a:pPr indent="0" marL="0">
              <a:lnSpc>
                <a:spcPct val="85000"/>
              </a:lnSpc>
            </a:pPr>
            <a:r>
              <a:rPr dirty="0" lang="en-US" smtClean="0" sz="1800"/>
              <a:t>MSI 2009</a:t>
            </a:r>
          </a:p>
          <a:p>
            <a:pPr indent="0" marL="0">
              <a:lnSpc>
                <a:spcPct val="85000"/>
              </a:lnSpc>
            </a:pPr>
            <a:r>
              <a:rPr dirty="0" lang="en-US" smtClean="0" sz="1800"/>
              <a:t>University of Michigan</a:t>
            </a:r>
          </a:p>
          <a:p>
            <a:pPr indent="0" marL="0">
              <a:lnSpc>
                <a:spcPct val="85000"/>
              </a:lnSpc>
            </a:pPr>
            <a:r>
              <a:rPr dirty="0" lang="en-US" smtClean="0" sz="1800"/>
              <a:t>School of Information</a:t>
            </a:r>
          </a:p>
          <a:p>
            <a:pPr indent="0" marL="0">
              <a:lnSpc>
                <a:spcPct val="85000"/>
              </a:lnSpc>
            </a:pPr>
            <a:r>
              <a:rPr dirty="0" lang="en-US" smtClean="0" sz="1800">
                <a:hlinkClick r:id="rId9"/>
              </a:rPr>
              <a:t>http://mgschultz.com</a:t>
            </a:r>
            <a:r>
              <a:rPr dirty="0" lang="en-US" smtClean="0" sz="1800"/>
              <a:t> </a:t>
            </a:r>
          </a:p>
        </p:txBody>
      </p:sp>
      <p:sp>
        <p:nvSpPr>
          <p:cNvPr id="49" name="Text Box 49"/>
          <p:cNvSpPr>
            <a:spLocks/>
          </p:cNvSpPr>
          <p:nvPr/>
        </p:nvSpPr>
        <p:spPr>
          <a:xfrm>
            <a:off x="6248400" y="1752600"/>
            <a:ext cx="0" cy="4419600"/>
          </a:xfrm>
          <a:prstGeom prst="line">
            <a:avLst/>
          </a:prstGeom>
          <a:noFill/>
          <a:ln w="38100">
            <a:solidFill>
              <a:srgbClr val="E6E6E6"/>
            </a:solidFill>
            <a:round/>
            <a:headEnd/>
            <a:tailEnd/>
          </a:ln>
        </p:spPr>
      </p:sp>
      <p:sp>
        <p:nvSpPr>
          <p:cNvPr id="50" name="Text Box 50"/>
          <p:cNvSpPr>
            <a:spLocks/>
          </p:cNvSpPr>
          <p:nvPr/>
        </p:nvSpPr>
        <p:spPr>
          <a:xfrm>
            <a:off x="4267200" y="4495800"/>
            <a:ext cx="1981200" cy="0"/>
          </a:xfrm>
          <a:prstGeom prst="line">
            <a:avLst/>
          </a:prstGeom>
          <a:noFill/>
          <a:ln w="28575">
            <a:solidFill>
              <a:srgbClr val="E6E6E6"/>
            </a:solidFill>
            <a:round/>
            <a:headEnd/>
            <a:tailEnd/>
          </a:ln>
        </p:spPr>
      </p:sp>
      <p:sp>
        <p:nvSpPr>
          <p:cNvPr id="51" name="Text Box 51"/>
          <p:cNvSpPr>
            <a:spLocks/>
          </p:cNvSpPr>
          <p:nvPr/>
        </p:nvSpPr>
        <p:spPr>
          <a:xfrm>
            <a:off x="6248400" y="3200400"/>
            <a:ext cx="1981200" cy="0"/>
          </a:xfrm>
          <a:prstGeom prst="line">
            <a:avLst/>
          </a:prstGeom>
          <a:noFill/>
          <a:ln w="28575">
            <a:solidFill>
              <a:srgbClr val="E6E6E6"/>
            </a:solidFill>
            <a:round/>
            <a:headEnd/>
            <a:tailEnd/>
          </a:ln>
        </p:spPr>
      </p:sp>
      <p:pic>
        <p:nvPicPr>
          <p:cNvPr id="52" name="Picture 52"/>
          <p:cNvPicPr>
            <a:picLocks noChangeAspect="1"/>
          </p:cNvPicPr>
          <p:nvPr/>
        </p:nvPicPr>
        <p:blipFill>
          <a:blip r:embed="rId10"/>
          <a:stretch/>
        </p:blipFill>
        <p:spPr>
          <a:xfrm>
            <a:off x="1143000" y="1981200"/>
            <a:ext cx="1589087" cy="19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 Box 54"/>
          <p:cNvSpPr txBox="1">
            <a:spLocks/>
          </p:cNvSpPr>
          <p:nvPr/>
        </p:nvSpPr>
        <p:spPr>
          <a:xfrm>
            <a:off x="685800" y="381000"/>
            <a:ext cx="7502525" cy="701675"/>
          </a:xfrm>
          <a:prstGeom prst="rect">
            <a:avLst/>
          </a:prstGeom>
          <a:noFill/>
          <a:ln>
            <a:noFill/>
          </a:ln>
        </p:spPr>
        <p:txBody>
          <a:bodyPr numCol="1" wrap="none">
            <a:spAutoFit/>
          </a:bodyPr>
          <a:lstStyle/>
          <a:p>
            <a:pPr indent="0" marL="0"/>
            <a:r>
              <a:rPr b="1" dirty="0" lang="en-US" smtClean="0" sz="4000">
                <a:solidFill>
                  <a:srgbClr val="008787"/>
                </a:solidFill>
              </a:rPr>
              <a:t>LOCKSS </a:t>
            </a:r>
            <a:r>
              <a:rPr dirty="0" lang="en-US" smtClean="0" sz="3200">
                <a:solidFill>
                  <a:schemeClr val="accent1"/>
                </a:solidFill>
                <a:latin charset="0" pitchFamily="32" typeface="Corbel"/>
              </a:rPr>
              <a:t>Lots of Copies Keep Stuff Safe</a:t>
            </a:r>
          </a:p>
        </p:txBody>
      </p:sp>
      <p:sp>
        <p:nvSpPr>
          <p:cNvPr id="55" name="Text Box 55"/>
          <p:cNvSpPr>
            <a:spLocks/>
          </p:cNvSpPr>
          <p:nvPr/>
        </p:nvSpPr>
        <p:spPr>
          <a:xfrm>
            <a:off x="304800" y="1752600"/>
            <a:ext cx="8229600" cy="4321175"/>
          </a:xfrm>
          <a:prstGeom prst="rect">
            <a:avLst/>
          </a:prstGeom>
          <a:noFill/>
          <a:ln>
            <a:noFill/>
          </a:ln>
        </p:spPr>
        <p:txBody>
          <a:bodyPr lIns="54864" numCol="1" tIns="91440"/>
          <a:lstStyle/>
          <a:p>
            <a:pPr indent="-319087" marL="438150">
              <a:buClr>
                <a:schemeClr val="accent1"/>
              </a:buClr>
              <a:buSzPct val="80000"/>
              <a:buFont charset="2" pitchFamily="32" typeface="Wingdings 2"/>
              <a:buChar char=""/>
            </a:pPr>
            <a:r>
              <a:rPr dirty="0" lang="en-US" smtClean="0" sz="3200">
                <a:latin charset="0" pitchFamily="32" typeface="Corbel"/>
              </a:rPr>
              <a:t>Open source software-driven preservation solution that makes use of networked storage servers</a:t>
            </a:r>
          </a:p>
          <a:p>
            <a:pPr indent="-319087" marL="438150">
              <a:buClr>
                <a:schemeClr val="accent1"/>
              </a:buClr>
              <a:buSzPct val="80000"/>
              <a:buFont charset="2" pitchFamily="32" typeface="Wingdings 2"/>
              <a:buChar char=""/>
            </a:pPr>
            <a:r>
              <a:rPr dirty="0" lang="en-US" smtClean="0" sz="3200">
                <a:latin charset="0" pitchFamily="32" typeface="Corbel"/>
              </a:rPr>
              <a:t>Public LOCKSS Network</a:t>
            </a:r>
          </a:p>
          <a:p>
            <a:pPr indent="-273050" lvl="1" marL="730250">
              <a:spcBef>
                <a:spcPct val="20000"/>
              </a:spcBef>
              <a:buClr>
                <a:schemeClr val="accent2"/>
              </a:buClr>
              <a:buSzPct val="90000"/>
              <a:buFont charset="2" pitchFamily="32" typeface="Wingdings"/>
              <a:buChar char=""/>
            </a:pPr>
            <a:r>
              <a:rPr dirty="0" lang="en-US" smtClean="0" sz="2800">
                <a:latin charset="0" pitchFamily="32" typeface="Corbel"/>
              </a:rPr>
              <a:t>Publishers &amp; Libraries</a:t>
            </a:r>
          </a:p>
          <a:p>
            <a:pPr indent="-319087" marL="438150">
              <a:buClr>
                <a:schemeClr val="accent1"/>
              </a:buClr>
              <a:buSzPct val="80000"/>
              <a:buFont charset="2" pitchFamily="32" typeface="Wingdings 2"/>
              <a:buChar char=""/>
            </a:pPr>
            <a:r>
              <a:rPr dirty="0" lang="en-US" smtClean="0" sz="3200">
                <a:latin charset="0" pitchFamily="32" typeface="Corbel"/>
              </a:rPr>
              <a:t>E-Content Preservation</a:t>
            </a:r>
          </a:p>
          <a:p>
            <a:pPr indent="-273050" lvl="1" marL="730250">
              <a:spcBef>
                <a:spcPct val="20000"/>
              </a:spcBef>
              <a:buClr>
                <a:schemeClr val="accent2"/>
              </a:buClr>
              <a:buSzPct val="90000"/>
              <a:buFont charset="2" pitchFamily="32" typeface="Wingdings"/>
              <a:buChar char=""/>
            </a:pPr>
            <a:r>
              <a:rPr dirty="0" lang="en-US" smtClean="0" sz="2800">
                <a:latin charset="0" pitchFamily="32" typeface="Corbel"/>
              </a:rPr>
              <a:t>Scholarly journals</a:t>
            </a:r>
          </a:p>
          <a:p>
            <a:pPr indent="-273050" lvl="1" marL="730250">
              <a:spcBef>
                <a:spcPct val="20000"/>
              </a:spcBef>
              <a:buClr>
                <a:schemeClr val="accent2"/>
              </a:buClr>
              <a:buSzPct val="90000"/>
              <a:buFont charset="2" pitchFamily="32" typeface="Wingdings"/>
              <a:buChar char=""/>
            </a:pPr>
            <a:r>
              <a:rPr dirty="0" lang="en-US" smtClean="0" sz="2800">
                <a:latin charset="0" pitchFamily="32" typeface="Corbel"/>
              </a:rPr>
              <a:t>Websites</a:t>
            </a:r>
          </a:p>
          <a:p>
            <a:pPr indent="-273050" lvl="1" marL="730250">
              <a:spcBef>
                <a:spcPct val="20000"/>
              </a:spcBef>
              <a:buClr>
                <a:schemeClr val="accent2"/>
              </a:buClr>
              <a:buSzPct val="90000"/>
              <a:buFont charset="2" pitchFamily="32" typeface="Wingdings"/>
              <a:buChar char=""/>
            </a:pPr>
            <a:r>
              <a:rPr dirty="0" lang="en-US" smtClean="0" sz="2800">
                <a:latin charset="0" pitchFamily="32" typeface="Corbel"/>
              </a:rPr>
              <a:t>Blogs</a:t>
            </a:r>
          </a:p>
          <a:p>
            <a:pPr indent="-273050" lvl="1" marL="730250">
              <a:spcBef>
                <a:spcPct val="20000"/>
              </a:spcBef>
              <a:buClr>
                <a:schemeClr val="accent2"/>
              </a:buClr>
              <a:buSzPct val="90000"/>
              <a:buFont charset="2" pitchFamily="32" typeface="Wingdings"/>
              <a:buChar char=""/>
            </a:pPr>
            <a:endParaRPr dirty="0" lang="en-US" smtClean="0" sz="2800">
              <a:latin charset="0" pitchFamily="32" typeface="Corbel"/>
            </a:endParaRPr>
          </a:p>
        </p:txBody>
      </p:sp>
      <p:pic>
        <p:nvPicPr>
          <p:cNvPr id="56" name="Picture 56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5410200" y="3200400"/>
            <a:ext cx="3276600" cy="1746250"/>
          </a:xfrm>
          <a:prstGeom prst="rect">
            <a:avLst/>
          </a:prstGeom>
          <a:noFill/>
          <a:ln>
            <a:noFill/>
          </a:ln>
          <a:effectLst>
            <a:outerShdw blurRad="63500" dir="5879919" dist="38095">
              <a:schemeClr val="tx1">
                <a:alpha val="74997"/>
              </a:schemeClr>
            </a:outerShdw>
          </a:effectLst>
        </p:spPr>
      </p:pic>
      <p:sp>
        <p:nvSpPr>
          <p:cNvPr id="58" name="Text Box 58"/>
          <p:cNvSpPr txBox="1">
            <a:spLocks/>
          </p:cNvSpPr>
          <p:nvPr/>
        </p:nvSpPr>
        <p:spPr>
          <a:xfrm>
            <a:off x="6172200" y="5105400"/>
            <a:ext cx="1828800" cy="366712"/>
          </a:xfrm>
          <a:prstGeom prst="rect">
            <a:avLst/>
          </a:prstGeom>
          <a:noFill/>
          <a:ln>
            <a:noFill/>
          </a:ln>
        </p:spPr>
        <p:txBody>
          <a:bodyPr numCol="1">
            <a:spAutoFit/>
          </a:bodyPr>
          <a:lstStyle/>
          <a:p>
            <a:pPr indent="0" marL="0"/>
            <a:r>
              <a:rPr dirty="0" lang="en-US" smtClean="0" sz="1800">
                <a:hlinkClick r:id="rId4"/>
              </a:rPr>
              <a:t>http://lockss.org</a:t>
            </a:r>
            <a:r>
              <a:rPr dirty="0" lang="en-US" smtClean="0" sz="1800"/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 Box 59"/>
          <p:cNvSpPr txBox="1">
            <a:spLocks/>
          </p:cNvSpPr>
          <p:nvPr/>
        </p:nvSpPr>
        <p:spPr>
          <a:xfrm>
            <a:off x="685800" y="381000"/>
            <a:ext cx="6281737" cy="701675"/>
          </a:xfrm>
          <a:prstGeom prst="rect">
            <a:avLst/>
          </a:prstGeom>
          <a:noFill/>
          <a:ln>
            <a:noFill/>
          </a:ln>
        </p:spPr>
        <p:txBody>
          <a:bodyPr numCol="1" wrap="none">
            <a:spAutoFit/>
          </a:bodyPr>
          <a:lstStyle/>
          <a:p>
            <a:pPr indent="0" marL="0"/>
            <a:r>
              <a:rPr b="1" dirty="0" lang="en-US" smtClean="0" sz="4000">
                <a:solidFill>
                  <a:srgbClr val="008787"/>
                </a:solidFill>
              </a:rPr>
              <a:t>MetaArchive Cooperative</a:t>
            </a:r>
          </a:p>
        </p:txBody>
      </p:sp>
      <p:sp>
        <p:nvSpPr>
          <p:cNvPr id="60" name="Text Box 60"/>
          <p:cNvSpPr>
            <a:spLocks/>
          </p:cNvSpPr>
          <p:nvPr/>
        </p:nvSpPr>
        <p:spPr>
          <a:xfrm>
            <a:off x="304800" y="1752600"/>
            <a:ext cx="8229600" cy="4321175"/>
          </a:xfrm>
          <a:prstGeom prst="rect">
            <a:avLst/>
          </a:prstGeom>
          <a:noFill/>
          <a:ln>
            <a:noFill/>
          </a:ln>
        </p:spPr>
        <p:txBody>
          <a:bodyPr lIns="54864" numCol="1" tIns="91440"/>
          <a:lstStyle/>
          <a:p>
            <a:pPr indent="-319087" marL="438150">
              <a:buClr>
                <a:schemeClr val="accent1"/>
              </a:buClr>
              <a:buSzPct val="80000"/>
              <a:buFont charset="2" pitchFamily="32" typeface="Wingdings 2"/>
              <a:buChar char=""/>
            </a:pPr>
            <a:r>
              <a:rPr dirty="0" lang="en-US" smtClean="0" sz="3200">
                <a:latin charset="0" pitchFamily="32" typeface="Corbel"/>
              </a:rPr>
              <a:t>Private LOCKSS Network (PLN)</a:t>
            </a:r>
          </a:p>
          <a:p>
            <a:pPr indent="-273050" lvl="1" marL="730250">
              <a:spcBef>
                <a:spcPct val="20000"/>
              </a:spcBef>
              <a:buClr>
                <a:schemeClr val="accent2"/>
              </a:buClr>
              <a:buSzPct val="90000"/>
              <a:buFont charset="2" pitchFamily="32" typeface="Wingdings"/>
              <a:buChar char=""/>
            </a:pPr>
            <a:r>
              <a:rPr dirty="0" lang="en-US" smtClean="0" sz="2800">
                <a:latin charset="0" pitchFamily="32" typeface="Corbel"/>
              </a:rPr>
              <a:t>Archives, Libraries, &amp; Museums</a:t>
            </a:r>
          </a:p>
          <a:p>
            <a:pPr indent="-319087" marL="438150">
              <a:buClr>
                <a:schemeClr val="accent1"/>
              </a:buClr>
              <a:buSzPct val="80000"/>
              <a:buFont charset="2" pitchFamily="32" typeface="Wingdings 2"/>
              <a:buChar char=""/>
            </a:pPr>
            <a:r>
              <a:rPr dirty="0" lang="en-US" smtClean="0" sz="3200">
                <a:latin charset="0" pitchFamily="32" typeface="Corbel"/>
              </a:rPr>
              <a:t>Cultural Memory Collections</a:t>
            </a:r>
          </a:p>
          <a:p>
            <a:pPr indent="-273050" lvl="1" marL="730250">
              <a:spcBef>
                <a:spcPct val="20000"/>
              </a:spcBef>
              <a:buClr>
                <a:schemeClr val="accent2"/>
              </a:buClr>
              <a:buSzPct val="90000"/>
              <a:buFont charset="2" pitchFamily="32" typeface="Wingdings"/>
              <a:buChar char=""/>
            </a:pPr>
            <a:r>
              <a:rPr dirty="0" lang="en-US" smtClean="0" sz="2800">
                <a:latin charset="0" pitchFamily="32" typeface="Corbel"/>
              </a:rPr>
              <a:t>Electronic Theses</a:t>
            </a:r>
          </a:p>
          <a:p>
            <a:pPr indent="-273050" lvl="1" marL="730250">
              <a:spcBef>
                <a:spcPct val="20000"/>
              </a:spcBef>
              <a:buClr>
                <a:schemeClr val="accent2"/>
              </a:buClr>
              <a:buSzPct val="90000"/>
              <a:buFont charset="2" pitchFamily="32" typeface="Wingdings"/>
              <a:buChar char=""/>
            </a:pPr>
            <a:r>
              <a:rPr dirty="0" lang="en-US" smtClean="0" sz="2800">
                <a:latin charset="0" pitchFamily="32" typeface="Corbel"/>
              </a:rPr>
              <a:t>Digitized Photographs</a:t>
            </a:r>
          </a:p>
          <a:p>
            <a:pPr indent="-273050" lvl="1" marL="730250">
              <a:spcBef>
                <a:spcPct val="20000"/>
              </a:spcBef>
              <a:buClr>
                <a:schemeClr val="accent2"/>
              </a:buClr>
              <a:buSzPct val="90000"/>
              <a:buFont charset="2" pitchFamily="32" typeface="Wingdings"/>
              <a:buChar char=""/>
            </a:pPr>
            <a:r>
              <a:rPr dirty="0" lang="en-US" smtClean="0" sz="2800">
                <a:latin charset="0" pitchFamily="32" typeface="Corbel"/>
              </a:rPr>
              <a:t>Digitized Manuscripts</a:t>
            </a:r>
          </a:p>
          <a:p>
            <a:pPr indent="-319087" marL="438150">
              <a:buClr>
                <a:schemeClr val="accent1"/>
              </a:buClr>
              <a:buSzPct val="80000"/>
              <a:buFont charset="2" pitchFamily="32" typeface="Wingdings 2"/>
              <a:buChar char=""/>
            </a:pPr>
            <a:r>
              <a:rPr dirty="0" lang="en-US" smtClean="0" sz="3200">
                <a:latin charset="0" pitchFamily="32" typeface="Corbel"/>
              </a:rPr>
              <a:t>Extending LOCKSS</a:t>
            </a:r>
          </a:p>
          <a:p>
            <a:pPr indent="-319087" marL="438150">
              <a:buClr>
                <a:schemeClr val="accent1"/>
              </a:buClr>
              <a:buSzPct val="80000"/>
              <a:buFont charset="2" pitchFamily="32" typeface="Wingdings 2"/>
              <a:buChar char=""/>
            </a:pPr>
            <a:endParaRPr dirty="0" lang="en-US" smtClean="0" sz="3200">
              <a:latin charset="0" pitchFamily="32" typeface="Corbel"/>
            </a:endParaRPr>
          </a:p>
        </p:txBody>
      </p:sp>
      <p:pic>
        <p:nvPicPr>
          <p:cNvPr id="61" name="Picture 61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5410200" y="3352800"/>
            <a:ext cx="3048000" cy="1976437"/>
          </a:xfrm>
          <a:prstGeom prst="rect">
            <a:avLst/>
          </a:prstGeom>
          <a:noFill/>
          <a:ln>
            <a:noFill/>
          </a:ln>
          <a:effectLst>
            <a:outerShdw blurRad="63500" dir="4920030" dist="38091">
              <a:srgbClr val="808080">
                <a:alpha val="74997"/>
              </a:srgbClr>
            </a:outerShdw>
          </a:effectLst>
        </p:spPr>
      </p:pic>
      <p:sp>
        <p:nvSpPr>
          <p:cNvPr id="63" name="Text Box 63"/>
          <p:cNvSpPr txBox="1">
            <a:spLocks/>
          </p:cNvSpPr>
          <p:nvPr/>
        </p:nvSpPr>
        <p:spPr>
          <a:xfrm>
            <a:off x="5791200" y="5410200"/>
            <a:ext cx="2438400" cy="366712"/>
          </a:xfrm>
          <a:prstGeom prst="rect">
            <a:avLst/>
          </a:prstGeom>
          <a:noFill/>
          <a:ln>
            <a:noFill/>
          </a:ln>
        </p:spPr>
        <p:txBody>
          <a:bodyPr numCol="1">
            <a:spAutoFit/>
          </a:bodyPr>
          <a:lstStyle/>
          <a:p>
            <a:pPr indent="0" marL="0"/>
            <a:r>
              <a:rPr dirty="0" lang="en-US" smtClean="0" sz="1800">
                <a:hlinkClick r:id="rId4"/>
              </a:rPr>
              <a:t>http://metaarchive.org</a:t>
            </a:r>
            <a:r>
              <a:rPr dirty="0" lang="en-US" smtClean="0" sz="1800"/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 Box 64"/>
          <p:cNvSpPr txBox="1">
            <a:spLocks/>
          </p:cNvSpPr>
          <p:nvPr/>
        </p:nvSpPr>
        <p:spPr>
          <a:xfrm>
            <a:off x="685800" y="381000"/>
            <a:ext cx="6761162" cy="701675"/>
          </a:xfrm>
          <a:prstGeom prst="rect">
            <a:avLst/>
          </a:prstGeom>
          <a:noFill/>
          <a:ln>
            <a:noFill/>
          </a:ln>
        </p:spPr>
        <p:txBody>
          <a:bodyPr numCol="1" wrap="none">
            <a:spAutoFit/>
          </a:bodyPr>
          <a:lstStyle/>
          <a:p>
            <a:pPr indent="0" marL="0"/>
            <a:r>
              <a:rPr b="1" dirty="0" lang="en-US" smtClean="0" sz="4000">
                <a:solidFill>
                  <a:srgbClr val="008787"/>
                </a:solidFill>
              </a:rPr>
              <a:t>LOCKSS Defining Qualities</a:t>
            </a:r>
          </a:p>
        </p:txBody>
      </p:sp>
      <p:sp>
        <p:nvSpPr>
          <p:cNvPr id="65" name="Text Box 65"/>
          <p:cNvSpPr>
            <a:spLocks/>
          </p:cNvSpPr>
          <p:nvPr/>
        </p:nvSpPr>
        <p:spPr>
          <a:xfrm>
            <a:off x="304800" y="1828800"/>
            <a:ext cx="8229600" cy="4321175"/>
          </a:xfrm>
          <a:prstGeom prst="rect">
            <a:avLst/>
          </a:prstGeom>
          <a:noFill/>
          <a:ln>
            <a:noFill/>
          </a:ln>
        </p:spPr>
        <p:txBody>
          <a:bodyPr lIns="54864" numCol="1" tIns="91440"/>
          <a:lstStyle/>
          <a:p>
            <a:pPr indent="-319087" marL="438150">
              <a:buClr>
                <a:schemeClr val="accent1"/>
              </a:buClr>
              <a:buSzPct val="80000"/>
              <a:buFont charset="2" pitchFamily="32" typeface="Wingdings 2"/>
              <a:buChar char=""/>
            </a:pPr>
            <a:r>
              <a:rPr dirty="0" lang="en-US" smtClean="0" sz="3200">
                <a:latin charset="0" pitchFamily="32" typeface="Corbel"/>
              </a:rPr>
              <a:t>Geographic Distribution</a:t>
            </a:r>
          </a:p>
          <a:p>
            <a:pPr indent="-319087" marL="438150">
              <a:buClr>
                <a:schemeClr val="accent1"/>
              </a:buClr>
              <a:buSzPct val="80000"/>
              <a:buFont charset="2" pitchFamily="32" typeface="Wingdings 2"/>
              <a:buChar char=""/>
            </a:pPr>
            <a:endParaRPr dirty="0" lang="en-US" smtClean="0" sz="3200">
              <a:latin charset="0" pitchFamily="32" typeface="Corbel"/>
            </a:endParaRPr>
          </a:p>
        </p:txBody>
      </p:sp>
      <p:pic>
        <p:nvPicPr>
          <p:cNvPr id="66" name="Picture 66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1295400" y="2514600"/>
            <a:ext cx="2303462" cy="3956050"/>
          </a:xfrm>
          <a:prstGeom prst="rect">
            <a:avLst/>
          </a:prstGeom>
          <a:noFill/>
          <a:ln>
            <a:noFill/>
          </a:ln>
          <a:effectLst>
            <a:outerShdw blurRad="63500" dir="6479983" dist="38092">
              <a:srgbClr val="808080">
                <a:alpha val="74997"/>
              </a:srgbClr>
            </a:outerShdw>
          </a:effectLst>
        </p:spPr>
      </p:pic>
      <p:sp>
        <p:nvSpPr>
          <p:cNvPr id="68" name="Text Box 68"/>
          <p:cNvSpPr txBox="1">
            <a:spLocks/>
          </p:cNvSpPr>
          <p:nvPr/>
        </p:nvSpPr>
        <p:spPr>
          <a:xfrm>
            <a:off x="304800" y="3657600"/>
            <a:ext cx="1573212" cy="822325"/>
          </a:xfrm>
          <a:prstGeom prst="rect">
            <a:avLst/>
          </a:prstGeom>
          <a:noFill/>
          <a:ln>
            <a:noFill/>
          </a:ln>
        </p:spPr>
        <p:txBody>
          <a:bodyPr numCol="1" wrap="none">
            <a:spAutoFit/>
          </a:bodyPr>
          <a:lstStyle/>
          <a:p>
            <a:pPr indent="0" marL="0"/>
            <a:r>
              <a:rPr dirty="0" lang="en-US" smtClean="0"/>
              <a:t>LOCKSS</a:t>
            </a:r>
          </a:p>
          <a:p>
            <a:pPr indent="0" marL="0"/>
            <a:r>
              <a:rPr dirty="0" lang="en-US" smtClean="0"/>
              <a:t> Locations</a:t>
            </a:r>
          </a:p>
        </p:txBody>
      </p:sp>
      <p:pic>
        <p:nvPicPr>
          <p:cNvPr id="69" name="Picture 69"/>
          <p:cNvPicPr>
            <a:picLocks noChangeAspect="1"/>
          </p:cNvPicPr>
          <p:nvPr/>
        </p:nvPicPr>
        <p:blipFill>
          <a:blip r:embed="rId4"/>
          <a:stretch/>
        </p:blipFill>
        <p:spPr>
          <a:xfrm>
            <a:off x="3886200" y="2743200"/>
            <a:ext cx="4724400" cy="2927350"/>
          </a:xfrm>
          <a:prstGeom prst="rect">
            <a:avLst/>
          </a:prstGeom>
          <a:noFill/>
          <a:ln>
            <a:noFill/>
          </a:ln>
          <a:effectLst>
            <a:outerShdw blurRad="63500" dir="6239990" dist="139695">
              <a:srgbClr val="808080">
                <a:alpha val="74997"/>
              </a:srgbClr>
            </a:outerShdw>
          </a:effectLst>
        </p:spPr>
      </p:pic>
      <p:sp>
        <p:nvSpPr>
          <p:cNvPr id="71" name="Text Box 71"/>
          <p:cNvSpPr txBox="1">
            <a:spLocks/>
          </p:cNvSpPr>
          <p:nvPr/>
        </p:nvSpPr>
        <p:spPr>
          <a:xfrm>
            <a:off x="3657600" y="4495800"/>
            <a:ext cx="1962150" cy="822325"/>
          </a:xfrm>
          <a:prstGeom prst="rect">
            <a:avLst/>
          </a:prstGeom>
          <a:noFill/>
          <a:ln>
            <a:noFill/>
          </a:ln>
        </p:spPr>
        <p:txBody>
          <a:bodyPr numCol="1" wrap="none">
            <a:spAutoFit/>
          </a:bodyPr>
          <a:lstStyle/>
          <a:p>
            <a:pPr indent="0" marL="0"/>
            <a:r>
              <a:rPr dirty="0" lang="en-US" smtClean="0"/>
              <a:t>MetaArchive </a:t>
            </a:r>
          </a:p>
          <a:p>
            <a:pPr indent="0" marL="0"/>
            <a:r>
              <a:rPr dirty="0" lang="en-US" smtClean="0"/>
              <a:t>Locations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 Box 72"/>
          <p:cNvSpPr txBox="1">
            <a:spLocks/>
          </p:cNvSpPr>
          <p:nvPr/>
        </p:nvSpPr>
        <p:spPr>
          <a:xfrm>
            <a:off x="685800" y="381000"/>
            <a:ext cx="6761162" cy="701675"/>
          </a:xfrm>
          <a:prstGeom prst="rect">
            <a:avLst/>
          </a:prstGeom>
          <a:noFill/>
          <a:ln>
            <a:noFill/>
          </a:ln>
        </p:spPr>
        <p:txBody>
          <a:bodyPr numCol="1" wrap="none">
            <a:spAutoFit/>
          </a:bodyPr>
          <a:lstStyle/>
          <a:p>
            <a:pPr indent="0" marL="0"/>
            <a:r>
              <a:rPr b="1" dirty="0" lang="en-US" smtClean="0" sz="4000">
                <a:solidFill>
                  <a:srgbClr val="008787"/>
                </a:solidFill>
              </a:rPr>
              <a:t>LOCKSS Defining Qualities</a:t>
            </a:r>
          </a:p>
        </p:txBody>
      </p:sp>
      <p:sp>
        <p:nvSpPr>
          <p:cNvPr id="73" name="Text Box 73"/>
          <p:cNvSpPr>
            <a:spLocks/>
          </p:cNvSpPr>
          <p:nvPr/>
        </p:nvSpPr>
        <p:spPr>
          <a:xfrm>
            <a:off x="304800" y="1828800"/>
            <a:ext cx="8229600" cy="4321175"/>
          </a:xfrm>
          <a:prstGeom prst="rect">
            <a:avLst/>
          </a:prstGeom>
          <a:noFill/>
          <a:ln>
            <a:noFill/>
          </a:ln>
        </p:spPr>
        <p:txBody>
          <a:bodyPr lIns="54864" numCol="1" tIns="91440"/>
          <a:lstStyle/>
          <a:p>
            <a:pPr indent="-319087" marL="438150">
              <a:buClr>
                <a:schemeClr val="accent1"/>
              </a:buClr>
              <a:buSzPct val="80000"/>
              <a:buFont charset="2" pitchFamily="32" typeface="Wingdings 2"/>
              <a:buChar char=""/>
            </a:pPr>
            <a:r>
              <a:rPr dirty="0" lang="en-US" smtClean="0" sz="3200">
                <a:latin charset="0" pitchFamily="32" typeface="Corbel"/>
              </a:rPr>
              <a:t>Push vs. Pull</a:t>
            </a:r>
          </a:p>
          <a:p>
            <a:pPr indent="-319087" marL="438150">
              <a:buClr>
                <a:schemeClr val="accent1"/>
              </a:buClr>
              <a:buSzPct val="80000"/>
              <a:buFont charset="2" pitchFamily="32" typeface="Wingdings 2"/>
              <a:buChar char=""/>
            </a:pPr>
            <a:endParaRPr dirty="0" lang="en-US" smtClean="0" sz="3200">
              <a:latin charset="0" pitchFamily="32" typeface="Corbel"/>
            </a:endParaRPr>
          </a:p>
        </p:txBody>
      </p:sp>
      <p:pic>
        <p:nvPicPr>
          <p:cNvPr id="74" name="Picture 74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1905000" y="2590800"/>
            <a:ext cx="5410200" cy="3468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 Box 76"/>
          <p:cNvSpPr txBox="1">
            <a:spLocks/>
          </p:cNvSpPr>
          <p:nvPr/>
        </p:nvSpPr>
        <p:spPr>
          <a:xfrm>
            <a:off x="533400" y="152400"/>
            <a:ext cx="6508750" cy="1190625"/>
          </a:xfrm>
          <a:prstGeom prst="rect">
            <a:avLst/>
          </a:prstGeom>
          <a:noFill/>
          <a:ln>
            <a:noFill/>
          </a:ln>
        </p:spPr>
        <p:txBody>
          <a:bodyPr numCol="1" wrap="none">
            <a:spAutoFit/>
          </a:bodyPr>
          <a:lstStyle/>
          <a:p>
            <a:pPr indent="0" marL="0"/>
            <a:r>
              <a:rPr b="1" dirty="0" lang="en-US" smtClean="0" sz="3600">
                <a:solidFill>
                  <a:srgbClr val="008787"/>
                </a:solidFill>
              </a:rPr>
              <a:t>Trusted Repositories Audit &amp;</a:t>
            </a:r>
          </a:p>
          <a:p>
            <a:pPr indent="0" marL="0"/>
            <a:r>
              <a:rPr b="1" dirty="0" lang="en-US" smtClean="0" sz="3600">
                <a:solidFill>
                  <a:srgbClr val="008787"/>
                </a:solidFill>
              </a:rPr>
              <a:t>Certification (TRAC)</a:t>
            </a:r>
          </a:p>
        </p:txBody>
      </p:sp>
      <p:sp>
        <p:nvSpPr>
          <p:cNvPr id="77" name="Text Box 77"/>
          <p:cNvSpPr>
            <a:spLocks/>
          </p:cNvSpPr>
          <p:nvPr/>
        </p:nvSpPr>
        <p:spPr>
          <a:xfrm>
            <a:off x="304800" y="1828800"/>
            <a:ext cx="8229600" cy="4321175"/>
          </a:xfrm>
          <a:prstGeom prst="rect">
            <a:avLst/>
          </a:prstGeom>
          <a:noFill/>
          <a:ln>
            <a:noFill/>
          </a:ln>
        </p:spPr>
        <p:txBody>
          <a:bodyPr lIns="54864" numCol="1" tIns="91440"/>
          <a:lstStyle/>
          <a:p>
            <a:pPr indent="-319087" marL="438150">
              <a:buClr>
                <a:schemeClr val="accent1"/>
              </a:buClr>
              <a:buSzPct val="80000"/>
              <a:buFont charset="2" pitchFamily="32" typeface="Wingdings 2"/>
              <a:buChar char=""/>
            </a:pPr>
            <a:r>
              <a:rPr dirty="0" lang="en-US" smtClean="0" sz="3200">
                <a:latin charset="0" pitchFamily="32" typeface="Corbel"/>
              </a:rPr>
              <a:t>Background</a:t>
            </a:r>
          </a:p>
          <a:p>
            <a:pPr indent="-319087" marL="438150">
              <a:buClr>
                <a:schemeClr val="accent1"/>
              </a:buClr>
              <a:buSzPct val="80000"/>
              <a:buFont charset="2" pitchFamily="32" typeface="Wingdings 2"/>
              <a:buChar char=""/>
            </a:pPr>
            <a:endParaRPr dirty="0" lang="en-US" smtClean="0" sz="3200">
              <a:latin charset="0" pitchFamily="32" typeface="Corbel"/>
            </a:endParaRPr>
          </a:p>
        </p:txBody>
      </p:sp>
      <p:pic>
        <p:nvPicPr>
          <p:cNvPr id="78" name="Picture 78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1981200" y="2743200"/>
            <a:ext cx="1905000" cy="135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Picture 80"/>
          <p:cNvPicPr>
            <a:picLocks noChangeAspect="1"/>
          </p:cNvPicPr>
          <p:nvPr/>
        </p:nvPicPr>
        <p:blipFill>
          <a:blip r:embed="rId4"/>
          <a:stretch/>
        </p:blipFill>
        <p:spPr>
          <a:xfrm>
            <a:off x="5029200" y="2209800"/>
            <a:ext cx="1981200" cy="1697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Picture 82"/>
          <p:cNvPicPr>
            <a:picLocks noChangeAspect="1"/>
          </p:cNvPicPr>
          <p:nvPr/>
        </p:nvPicPr>
        <p:blipFill>
          <a:blip r:embed="rId5"/>
          <a:stretch/>
        </p:blipFill>
        <p:spPr>
          <a:xfrm>
            <a:off x="1143000" y="4724400"/>
            <a:ext cx="1600200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Picture 84"/>
          <p:cNvPicPr>
            <a:picLocks noChangeAspect="1"/>
          </p:cNvPicPr>
          <p:nvPr/>
        </p:nvPicPr>
        <p:blipFill>
          <a:blip r:embed="rId6"/>
          <a:stretch/>
        </p:blipFill>
        <p:spPr>
          <a:xfrm>
            <a:off x="3429000" y="4724400"/>
            <a:ext cx="4940300" cy="77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 Box 86"/>
          <p:cNvSpPr txBox="1">
            <a:spLocks/>
          </p:cNvSpPr>
          <p:nvPr/>
        </p:nvSpPr>
        <p:spPr>
          <a:xfrm>
            <a:off x="533400" y="152400"/>
            <a:ext cx="6508750" cy="1190625"/>
          </a:xfrm>
          <a:prstGeom prst="rect">
            <a:avLst/>
          </a:prstGeom>
          <a:noFill/>
          <a:ln>
            <a:noFill/>
          </a:ln>
        </p:spPr>
        <p:txBody>
          <a:bodyPr numCol="1" wrap="none">
            <a:spAutoFit/>
          </a:bodyPr>
          <a:lstStyle/>
          <a:p>
            <a:pPr indent="0" marL="0"/>
            <a:r>
              <a:rPr b="1" dirty="0" lang="en-US" smtClean="0" sz="3600">
                <a:solidFill>
                  <a:srgbClr val="008787"/>
                </a:solidFill>
              </a:rPr>
              <a:t>Trusted Repositories Audit &amp;</a:t>
            </a:r>
          </a:p>
          <a:p>
            <a:pPr indent="0" marL="0"/>
            <a:r>
              <a:rPr b="1" dirty="0" lang="en-US" smtClean="0" sz="3600">
                <a:solidFill>
                  <a:srgbClr val="008787"/>
                </a:solidFill>
              </a:rPr>
              <a:t>Certification (TRAC)</a:t>
            </a:r>
          </a:p>
        </p:txBody>
      </p:sp>
      <p:sp>
        <p:nvSpPr>
          <p:cNvPr id="87" name="Text Box 87"/>
          <p:cNvSpPr>
            <a:spLocks/>
          </p:cNvSpPr>
          <p:nvPr/>
        </p:nvSpPr>
        <p:spPr>
          <a:xfrm>
            <a:off x="304800" y="1828800"/>
            <a:ext cx="8229600" cy="4321175"/>
          </a:xfrm>
          <a:prstGeom prst="rect">
            <a:avLst/>
          </a:prstGeom>
          <a:noFill/>
          <a:ln>
            <a:noFill/>
          </a:ln>
        </p:spPr>
        <p:txBody>
          <a:bodyPr lIns="54864" numCol="1" tIns="91440"/>
          <a:lstStyle/>
          <a:p>
            <a:pPr indent="-319087" marL="438150">
              <a:buClr>
                <a:schemeClr val="accent1"/>
              </a:buClr>
              <a:buSzPct val="80000"/>
              <a:buFont charset="2" pitchFamily="32" typeface="Wingdings 2"/>
              <a:buChar char=""/>
            </a:pPr>
            <a:r>
              <a:rPr dirty="0" lang="en-US" smtClean="0" sz="2800">
                <a:latin charset="0" pitchFamily="32" typeface="Corbel"/>
              </a:rPr>
              <a:t>Freely available self audit tool</a:t>
            </a:r>
          </a:p>
          <a:p>
            <a:pPr indent="-319087" marL="438150">
              <a:buClr>
                <a:schemeClr val="accent1"/>
              </a:buClr>
              <a:buSzPct val="80000"/>
              <a:buFont charset="2" pitchFamily="32" typeface="Wingdings 2"/>
              <a:buChar char=""/>
            </a:pPr>
            <a:r>
              <a:rPr dirty="0" lang="en-US" smtClean="0" sz="2800">
                <a:latin charset="0" pitchFamily="32" typeface="Corbel"/>
              </a:rPr>
              <a:t>Designated communities</a:t>
            </a:r>
          </a:p>
          <a:p>
            <a:pPr indent="-319087" marL="438150">
              <a:buClr>
                <a:schemeClr val="accent1"/>
              </a:buClr>
              <a:buSzPct val="80000"/>
              <a:buFont charset="2" pitchFamily="32" typeface="Wingdings 2"/>
              <a:buChar char=""/>
            </a:pPr>
            <a:r>
              <a:rPr dirty="0" lang="en-US" smtClean="0" sz="2800">
                <a:latin charset="0" pitchFamily="32" typeface="Corbel"/>
              </a:rPr>
              <a:t>Conformance in three major areas:</a:t>
            </a:r>
          </a:p>
          <a:p>
            <a:pPr indent="-273050" lvl="1" marL="730250">
              <a:spcBef>
                <a:spcPct val="20000"/>
              </a:spcBef>
              <a:buClr>
                <a:schemeClr val="accent2"/>
              </a:buClr>
              <a:buSzPct val="90000"/>
              <a:buFont charset="2" pitchFamily="32" typeface="Wingdings"/>
              <a:buChar char=""/>
            </a:pPr>
            <a:r>
              <a:rPr dirty="0" lang="en-US" smtClean="0">
                <a:latin charset="0" pitchFamily="32" typeface="Corbel"/>
              </a:rPr>
              <a:t>Organizational Infrastructure</a:t>
            </a:r>
          </a:p>
          <a:p>
            <a:pPr indent="-273050" lvl="1" marL="730250">
              <a:spcBef>
                <a:spcPct val="20000"/>
              </a:spcBef>
              <a:buClr>
                <a:schemeClr val="accent2"/>
              </a:buClr>
              <a:buSzPct val="90000"/>
              <a:buFont charset="2" pitchFamily="32" typeface="Wingdings"/>
              <a:buChar char=""/>
            </a:pPr>
            <a:r>
              <a:rPr dirty="0" lang="en-US" smtClean="0">
                <a:latin charset="0" pitchFamily="32" typeface="Corbel"/>
              </a:rPr>
              <a:t>Digital Object Management</a:t>
            </a:r>
          </a:p>
          <a:p>
            <a:pPr indent="-273050" lvl="1" marL="730250">
              <a:spcBef>
                <a:spcPct val="20000"/>
              </a:spcBef>
              <a:buClr>
                <a:schemeClr val="accent2"/>
              </a:buClr>
              <a:buSzPct val="90000"/>
              <a:buFont charset="2" pitchFamily="32" typeface="Wingdings"/>
              <a:buChar char=""/>
            </a:pPr>
            <a:r>
              <a:rPr dirty="0" lang="en-US" smtClean="0">
                <a:latin charset="0" pitchFamily="32" typeface="Corbel"/>
              </a:rPr>
              <a:t>Technologies, Technical Infrastructure &amp; Security</a:t>
            </a:r>
          </a:p>
          <a:p>
            <a:pPr indent="-319087" marL="438150">
              <a:buNone/>
            </a:pPr>
            <a:endParaRPr dirty="0" lang="en-US" smtClean="0" sz="3200">
              <a:latin charset="0" pitchFamily="32" typeface="Corbel"/>
            </a:endParaRPr>
          </a:p>
          <a:p>
            <a:pPr indent="-319087" marL="438150">
              <a:buNone/>
            </a:pPr>
            <a:endParaRPr dirty="0" lang="en-US" smtClean="0" sz="3200">
              <a:latin charset="0" pitchFamily="32" typeface="Corbe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algn="ctr" cap="flat" cmpd="sng" w="9525">
          <a:solidFill>
            <a:schemeClr val="phClr">
              <a:shade val="95000"/>
              <a:satMod val="105000"/>
            </a:schemeClr>
          </a:solidFill>
          <a:prstDash val="solid"/>
        </a:ln>
        <a:ln algn="ctr" cap="flat" cmpd="sng" w="25400">
          <a:solidFill>
            <a:schemeClr val="phClr"/>
          </a:solidFill>
          <a:prstDash val="solid"/>
        </a:ln>
        <a:ln algn="ctr" cap="flat" cmpd="sng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accent1="accent1" accent2="accent2" accent3="accent3" accent4="accent4" accent5="accent5" accent6="accent6" bg1="dk2" bg2="dk1" folHlink="folHlink" hlink="hlink" tx1="lt1" tx2="lt2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Office">
      <a:dk1>
        <a:srgbClr val="FFFFFF"/>
      </a:dk1>
      <a:lt1>
        <a:srgbClr val="000000"/>
      </a:lt1>
      <a:dk2>
        <a:srgbClr val="EBDDC3"/>
      </a:dk2>
      <a:lt2>
        <a:srgbClr val="775F55"/>
      </a:lt2>
      <a:accent1>
        <a:srgbClr val="94B6D2"/>
      </a:accent1>
      <a:accent2>
        <a:srgbClr val="DD8047"/>
      </a:accent2>
      <a:accent3>
        <a:srgbClr val="000000"/>
      </a:accent3>
      <a:accent4>
        <a:srgbClr val="94B6D2"/>
      </a:accent4>
      <a:accent5>
        <a:srgbClr val="DD8047"/>
      </a:accent5>
      <a:accent6>
        <a:srgbClr val="000000"/>
      </a:accent6>
      <a:hlink>
        <a:srgbClr val="F7B615"/>
      </a:hlink>
      <a:folHlink>
        <a:srgbClr val="704404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algn="ctr" cap="flat" cmpd="sng" w="9525">
          <a:solidFill>
            <a:schemeClr val="phClr">
              <a:shade val="95000"/>
              <a:satMod val="105000"/>
            </a:schemeClr>
          </a:solidFill>
          <a:prstDash val="solid"/>
        </a:ln>
        <a:ln algn="ctr" cap="flat" cmpd="sng" w="25400">
          <a:solidFill>
            <a:schemeClr val="phClr"/>
          </a:solidFill>
          <a:prstDash val="solid"/>
        </a:ln>
        <a:ln algn="ctr" cap="flat" cmpd="sng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accent1="accent1" accent2="accent2" accent3="accent3" accent4="accent4" accent5="accent5" accent6="accent6" bg1="dk2" bg2="dk1" folHlink="folHlink" hlink="hlink" tx1="lt1" tx2="lt2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Office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FFFFFF"/>
      </a:accent3>
      <a:accent4>
        <a:srgbClr val="94B6D2"/>
      </a:accent4>
      <a:accent5>
        <a:srgbClr val="DD8047"/>
      </a:accent5>
      <a:accent6>
        <a:srgbClr val="FFFFFF"/>
      </a:accent6>
      <a:hlink>
        <a:srgbClr val="F7B615"/>
      </a:hlink>
      <a:folHlink>
        <a:srgbClr val="704404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algn="ctr" cap="flat" cmpd="sng" w="9525">
          <a:solidFill>
            <a:schemeClr val="phClr">
              <a:shade val="95000"/>
              <a:satMod val="105000"/>
            </a:schemeClr>
          </a:solidFill>
          <a:prstDash val="solid"/>
        </a:ln>
        <a:ln algn="ctr" cap="flat" cmpd="sng" w="25400">
          <a:solidFill>
            <a:schemeClr val="phClr"/>
          </a:solidFill>
          <a:prstDash val="solid"/>
        </a:ln>
        <a:ln algn="ctr" cap="flat" cmpd="sng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accent1="accent1" accent2="accent2" accent3="accent3" accent4="accent4" accent5="accent5" accent6="accent6" bg1="dk2" bg2="dk1" folHlink="folHlink" hlink="hlink" tx1="lt1" tx2="lt2"/>
    </a:extraClrScheme>
  </a:extraClrSchemeLst>
</a:theme>
</file>

<file path=ppt/theme/theme4.xml><?xml version="1.0" encoding="utf-8"?>
<a:theme xmlns:a="http://schemas.openxmlformats.org/drawingml/2006/main" name="Default Design">
  <a:themeElements>
    <a:clrScheme name="Office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FFFFFF"/>
      </a:accent3>
      <a:accent4>
        <a:srgbClr val="94B6D2"/>
      </a:accent4>
      <a:accent5>
        <a:srgbClr val="DD8047"/>
      </a:accent5>
      <a:accent6>
        <a:srgbClr val="FFFFFF"/>
      </a:accent6>
      <a:hlink>
        <a:srgbClr val="F7B615"/>
      </a:hlink>
      <a:folHlink>
        <a:srgbClr val="704404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algn="ctr" cap="flat" cmpd="sng" w="9525">
          <a:solidFill>
            <a:schemeClr val="phClr">
              <a:shade val="95000"/>
              <a:satMod val="105000"/>
            </a:schemeClr>
          </a:solidFill>
          <a:prstDash val="solid"/>
        </a:ln>
        <a:ln algn="ctr" cap="flat" cmpd="sng" w="25400">
          <a:solidFill>
            <a:schemeClr val="phClr"/>
          </a:solidFill>
          <a:prstDash val="solid"/>
        </a:ln>
        <a:ln algn="ctr" cap="flat" cmpd="sng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accent1="accent1" accent2="accent2" accent3="accent3" accent4="accent4" accent5="accent5" accent6="accent6" bg1="dk2" bg2="dk1" folHlink="folHlink" hlink="hlink" tx1="lt1" tx2="lt2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Words>527</Words>
  <Paragraphs>125</Paragraphs>
  <Slides>21</Slides>
  <Notes>21</Notes>
  <TotalTime>0</TotalTime>
  <HiddenSlides>0</HiddenSlides>
  <ScaleCrop>false</ScaleCrop>
  <HyperlinkBase/>
  <HyperlinksChanged>false</HyperlinksChanged>
  <Application>Microsoft Macintosh PowerPoint</Application>
  <PresentationFormat/>
</Properties>
</file>