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6" r:id="rId1"/>
    <p:sldMasterId id="2147483667" r:id="rId2"/>
  </p:sldMasterIdLst>
  <p:notesMasterIdLst>
    <p:notesMasterId r:id="rId4"/>
  </p:notesMasterIdLst>
  <p:sldIdLst>
    <p:sldId id="256" r:id="rId3"/>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7"/>
  </p:normalViewPr>
  <p:slideViewPr>
    <p:cSldViewPr snapToGrid="0" snapToObjects="1">
      <p:cViewPr varScale="1">
        <p:scale>
          <a:sx n="103" d="100"/>
          <a:sy n="103" d="100"/>
        </p:scale>
        <p:origin x="100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Char char="●"/>
              <a:defRPr sz="1100"/>
            </a:lvl1pPr>
            <a:lvl2pPr lvl="1">
              <a:spcBef>
                <a:spcPts val="0"/>
              </a:spcBef>
              <a:buChar char="○"/>
              <a:defRPr sz="1100"/>
            </a:lvl2pPr>
            <a:lvl3pPr lvl="2">
              <a:spcBef>
                <a:spcPts val="0"/>
              </a:spcBef>
              <a:buChar char="■"/>
              <a:defRPr sz="1100"/>
            </a:lvl3pPr>
            <a:lvl4pPr lvl="3">
              <a:spcBef>
                <a:spcPts val="0"/>
              </a:spcBef>
              <a:buChar char="●"/>
              <a:defRPr sz="1100"/>
            </a:lvl4pPr>
            <a:lvl5pPr lvl="4">
              <a:spcBef>
                <a:spcPts val="0"/>
              </a:spcBef>
              <a:buChar char="○"/>
              <a:defRPr sz="1100"/>
            </a:lvl5pPr>
            <a:lvl6pPr lvl="5">
              <a:spcBef>
                <a:spcPts val="0"/>
              </a:spcBef>
              <a:buChar char="■"/>
              <a:defRPr sz="1100"/>
            </a:lvl6pPr>
            <a:lvl7pPr lvl="6">
              <a:spcBef>
                <a:spcPts val="0"/>
              </a:spcBef>
              <a:buChar char="●"/>
              <a:defRPr sz="1100"/>
            </a:lvl7pPr>
            <a:lvl8pPr lvl="7">
              <a:spcBef>
                <a:spcPts val="0"/>
              </a:spcBef>
              <a:buChar char="○"/>
              <a:defRPr sz="1100"/>
            </a:lvl8pPr>
            <a:lvl9pPr lvl="8">
              <a:spcBef>
                <a:spcPts val="0"/>
              </a:spcBef>
              <a:buChar char="■"/>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noAutofit/>
          </a:bodyPr>
          <a:lstStyle/>
          <a:p>
            <a:pPr marL="0" marR="0" lvl="0" indent="0" algn="l" rtl="0">
              <a:lnSpc>
                <a:spcPct val="100000"/>
              </a:lnSpc>
              <a:spcBef>
                <a:spcPts val="0"/>
              </a:spcBef>
              <a:spcAft>
                <a:spcPts val="0"/>
              </a:spcAft>
              <a:buClr>
                <a:schemeClr val="dk1"/>
              </a:buClr>
              <a:buFont typeface="Calibri"/>
              <a:buNone/>
            </a:pPr>
            <a:endParaRPr sz="1200" b="0" i="0" u="none" strike="noStrike" cap="none">
              <a:solidFill>
                <a:schemeClr val="dk1"/>
              </a:solidFill>
              <a:latin typeface="Calibri"/>
              <a:ea typeface="Calibri"/>
              <a:cs typeface="Calibri"/>
              <a:sym typeface="Calibri"/>
            </a:endParaRPr>
          </a:p>
        </p:txBody>
      </p:sp>
      <p:sp>
        <p:nvSpPr>
          <p:cNvPr id="99" name="Shape 9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992767"/>
            <a:ext cx="8520600" cy="2736900"/>
          </a:xfrm>
          <a:prstGeom prst="rect">
            <a:avLst/>
          </a:prstGeom>
        </p:spPr>
        <p:txBody>
          <a:bodyPr wrap="square" lIns="91425" tIns="91425" rIns="91425" bIns="91425" anchor="b" anchorCtr="0"/>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a:endParaRPr/>
          </a:p>
        </p:txBody>
      </p:sp>
      <p:sp>
        <p:nvSpPr>
          <p:cNvPr id="11" name="Shape 11"/>
          <p:cNvSpPr txBox="1">
            <a:spLocks noGrp="1"/>
          </p:cNvSpPr>
          <p:nvPr>
            <p:ph type="subTitle" idx="1"/>
          </p:nvPr>
        </p:nvSpPr>
        <p:spPr>
          <a:xfrm>
            <a:off x="311700" y="3778833"/>
            <a:ext cx="8520600" cy="1056900"/>
          </a:xfrm>
          <a:prstGeom prst="rect">
            <a:avLst/>
          </a:prstGeom>
        </p:spPr>
        <p:txBody>
          <a:bodyPr wrap="square" lIns="91425" tIns="91425" rIns="91425" bIns="91425" anchor="t" anchorCtr="0"/>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a:endParaRPr/>
          </a:p>
        </p:txBody>
      </p:sp>
      <p:sp>
        <p:nvSpPr>
          <p:cNvPr id="12" name="Shape 12"/>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474833"/>
            <a:ext cx="8520600" cy="2618100"/>
          </a:xfrm>
          <a:prstGeom prst="rect">
            <a:avLst/>
          </a:prstGeom>
        </p:spPr>
        <p:txBody>
          <a:bodyPr wrap="square" lIns="91425" tIns="91425" rIns="91425" bIns="91425" anchor="b" anchorCtr="0"/>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a:endParaRPr/>
          </a:p>
        </p:txBody>
      </p:sp>
      <p:sp>
        <p:nvSpPr>
          <p:cNvPr id="46" name="Shape 46"/>
          <p:cNvSpPr txBox="1">
            <a:spLocks noGrp="1"/>
          </p:cNvSpPr>
          <p:nvPr>
            <p:ph type="body" idx="1"/>
          </p:nvPr>
        </p:nvSpPr>
        <p:spPr>
          <a:xfrm>
            <a:off x="311700" y="4202967"/>
            <a:ext cx="8520600" cy="1734300"/>
          </a:xfrm>
          <a:prstGeom prst="rect">
            <a:avLst/>
          </a:prstGeom>
        </p:spPr>
        <p:txBody>
          <a:bodyPr wrap="square"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47" name="Shape 47"/>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53"/>
        <p:cNvGrpSpPr/>
        <p:nvPr/>
      </p:nvGrpSpPr>
      <p:grpSpPr>
        <a:xfrm>
          <a:off x="0" y="0"/>
          <a:ext cx="0" cy="0"/>
          <a:chOff x="0" y="0"/>
          <a:chExt cx="0" cy="0"/>
        </a:xfrm>
      </p:grpSpPr>
      <p:pic>
        <p:nvPicPr>
          <p:cNvPr id="54" name="Shape 54"/>
          <p:cNvPicPr preferRelativeResize="0"/>
          <p:nvPr/>
        </p:nvPicPr>
        <p:blipFill/>
        <p:spPr>
          <a:xfrm>
            <a:off x="0" y="-9525"/>
            <a:ext cx="9144000" cy="2117700"/>
          </a:xfrm>
          <a:prstGeom prst="rect">
            <a:avLst/>
          </a:prstGeom>
          <a:solidFill>
            <a:srgbClr val="FFFFFF"/>
          </a:solidFill>
          <a:ln>
            <a:noFill/>
          </a:ln>
        </p:spPr>
      </p:pic>
      <p:sp>
        <p:nvSpPr>
          <p:cNvPr id="55" name="Shape 55"/>
          <p:cNvSpPr txBox="1">
            <a:spLocks noGrp="1"/>
          </p:cNvSpPr>
          <p:nvPr>
            <p:ph type="ctrTitle"/>
          </p:nvPr>
        </p:nvSpPr>
        <p:spPr>
          <a:xfrm>
            <a:off x="685800" y="2130425"/>
            <a:ext cx="7772400" cy="14700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1pPr>
            <a:lvl2pPr marL="0" marR="0" lvl="1"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2pPr>
            <a:lvl3pPr marL="0" marR="0" lvl="2"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3pPr>
            <a:lvl4pPr marL="0" marR="0" lvl="3"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4pPr>
            <a:lvl5pPr marL="0" marR="0" lvl="4"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5pPr>
            <a:lvl6pPr marL="457200" marR="0" lvl="5"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6pPr>
            <a:lvl7pPr marL="914400" marR="0" lvl="6"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7pPr>
            <a:lvl8pPr marL="1371600" marR="0" lvl="7"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8pPr>
            <a:lvl9pPr marL="1828800" marR="0" lvl="8"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9pPr>
          </a:lstStyle>
          <a:p>
            <a:endParaRPr/>
          </a:p>
        </p:txBody>
      </p:sp>
      <p:sp>
        <p:nvSpPr>
          <p:cNvPr id="56" name="Shape 56"/>
          <p:cNvSpPr txBox="1">
            <a:spLocks noGrp="1"/>
          </p:cNvSpPr>
          <p:nvPr>
            <p:ph type="subTitle" idx="1"/>
          </p:nvPr>
        </p:nvSpPr>
        <p:spPr>
          <a:xfrm>
            <a:off x="1371600" y="4724400"/>
            <a:ext cx="6400800" cy="914400"/>
          </a:xfrm>
          <a:prstGeom prst="rect">
            <a:avLst/>
          </a:prstGeom>
          <a:noFill/>
          <a:ln>
            <a:noFill/>
          </a:ln>
        </p:spPr>
        <p:txBody>
          <a:bodyPr wrap="square" lIns="91425" tIns="91425" rIns="91425" bIns="91425" anchor="t" anchorCtr="0"/>
          <a:lstStyle>
            <a:lvl1pPr marL="0" marR="0" lvl="0" indent="0" algn="ctr" rtl="0">
              <a:lnSpc>
                <a:spcPct val="100000"/>
              </a:lnSpc>
              <a:spcBef>
                <a:spcPts val="640"/>
              </a:spcBef>
              <a:spcAft>
                <a:spcPts val="0"/>
              </a:spcAft>
              <a:buClr>
                <a:schemeClr val="dk2"/>
              </a:buClr>
              <a:buFont typeface="Noto Sans Symbols"/>
              <a:buNone/>
              <a:defRPr sz="3200" b="0" i="0" u="none" strike="noStrike" cap="none">
                <a:solidFill>
                  <a:schemeClr val="accent3"/>
                </a:solidFill>
                <a:latin typeface="Calibri"/>
                <a:ea typeface="Calibri"/>
                <a:cs typeface="Calibri"/>
                <a:sym typeface="Calibri"/>
              </a:defRPr>
            </a:lvl1pPr>
            <a:lvl2pPr marL="457200" marR="0" lvl="1" indent="0" algn="ctr" rtl="0">
              <a:lnSpc>
                <a:spcPct val="100000"/>
              </a:lnSpc>
              <a:spcBef>
                <a:spcPts val="560"/>
              </a:spcBef>
              <a:spcAft>
                <a:spcPts val="0"/>
              </a:spcAft>
              <a:buClr>
                <a:schemeClr val="dk2"/>
              </a:buClr>
              <a:buFont typeface="Noto Sans Symbols"/>
              <a:buNone/>
              <a:defRPr sz="2800" b="0" i="0" u="none" strike="noStrike" cap="none">
                <a:solidFill>
                  <a:srgbClr val="888888"/>
                </a:solidFill>
                <a:latin typeface="Calibri"/>
                <a:ea typeface="Calibri"/>
                <a:cs typeface="Calibri"/>
                <a:sym typeface="Calibri"/>
              </a:defRPr>
            </a:lvl2pPr>
            <a:lvl3pPr marL="914400" marR="0" lvl="2" indent="0" algn="ctr" rtl="0">
              <a:lnSpc>
                <a:spcPct val="100000"/>
              </a:lnSpc>
              <a:spcBef>
                <a:spcPts val="480"/>
              </a:spcBef>
              <a:spcAft>
                <a:spcPts val="0"/>
              </a:spcAft>
              <a:buClr>
                <a:schemeClr val="dk2"/>
              </a:buClr>
              <a:buFont typeface="Noto Sans Symbols"/>
              <a:buNone/>
              <a:defRPr sz="2400" b="0" i="0" u="none" strike="noStrike" cap="none">
                <a:solidFill>
                  <a:srgbClr val="888888"/>
                </a:solidFill>
                <a:latin typeface="Calibri"/>
                <a:ea typeface="Calibri"/>
                <a:cs typeface="Calibri"/>
                <a:sym typeface="Calibri"/>
              </a:defRPr>
            </a:lvl3pPr>
            <a:lvl4pPr marL="1371600" marR="0" lvl="3" indent="0" algn="ctr" rtl="0">
              <a:lnSpc>
                <a:spcPct val="100000"/>
              </a:lnSpc>
              <a:spcBef>
                <a:spcPts val="400"/>
              </a:spcBef>
              <a:spcAft>
                <a:spcPts val="0"/>
              </a:spcAft>
              <a:buClr>
                <a:schemeClr val="dk2"/>
              </a:buClr>
              <a:buFont typeface="Noto Sans Symbols"/>
              <a:buNone/>
              <a:defRPr sz="2000" b="0" i="0" u="none" strike="noStrike" cap="none">
                <a:solidFill>
                  <a:srgbClr val="888888"/>
                </a:solidFill>
                <a:latin typeface="Calibri"/>
                <a:ea typeface="Calibri"/>
                <a:cs typeface="Calibri"/>
                <a:sym typeface="Calibri"/>
              </a:defRPr>
            </a:lvl4pPr>
            <a:lvl5pPr marL="1828800" marR="0" lvl="4" indent="0" algn="ctr" rtl="0">
              <a:lnSpc>
                <a:spcPct val="100000"/>
              </a:lnSpc>
              <a:spcBef>
                <a:spcPts val="400"/>
              </a:spcBef>
              <a:spcAft>
                <a:spcPts val="0"/>
              </a:spcAft>
              <a:buClr>
                <a:schemeClr val="dk2"/>
              </a:buClr>
              <a:buFont typeface="Noto Sans Symbols"/>
              <a:buNone/>
              <a:defRPr sz="2000" b="0" i="0" u="none" strike="noStrike" cap="none">
                <a:solidFill>
                  <a:srgbClr val="888888"/>
                </a:solidFill>
                <a:latin typeface="Calibri"/>
                <a:ea typeface="Calibri"/>
                <a:cs typeface="Calibri"/>
                <a:sym typeface="Calibri"/>
              </a:defRPr>
            </a:lvl5pPr>
            <a:lvl6pPr marL="2286000" marR="0" lvl="5" indent="0" algn="ctr" rtl="0">
              <a:lnSpc>
                <a:spcPct val="100000"/>
              </a:lnSpc>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lnSpc>
                <a:spcPct val="100000"/>
              </a:lnSpc>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lnSpc>
                <a:spcPct val="100000"/>
              </a:lnSpc>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lnSpc>
                <a:spcPct val="100000"/>
              </a:lnSpc>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57"/>
        <p:cNvGrpSpPr/>
        <p:nvPr/>
      </p:nvGrpSpPr>
      <p:grpSpPr>
        <a:xfrm>
          <a:off x="0" y="0"/>
          <a:ext cx="0" cy="0"/>
          <a:chOff x="0" y="0"/>
          <a:chExt cx="0" cy="0"/>
        </a:xfrm>
      </p:grpSpPr>
      <p:pic>
        <p:nvPicPr>
          <p:cNvPr id="58" name="Shape 58"/>
          <p:cNvPicPr preferRelativeResize="0"/>
          <p:nvPr/>
        </p:nvPicPr>
        <p:blipFill/>
        <p:spPr>
          <a:xfrm>
            <a:off x="7838750" y="6362700"/>
            <a:ext cx="1059000" cy="352500"/>
          </a:xfrm>
          <a:prstGeom prst="rect">
            <a:avLst/>
          </a:prstGeom>
          <a:solidFill>
            <a:srgbClr val="FFFFFF"/>
          </a:solidFill>
          <a:ln>
            <a:noFill/>
          </a:ln>
        </p:spPr>
      </p:pic>
      <p:sp>
        <p:nvSpPr>
          <p:cNvPr id="59" name="Shape 59"/>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Clr>
                <a:schemeClr val="lt1"/>
              </a:buClr>
              <a:buFont typeface="Cambria"/>
              <a:buNone/>
              <a:defRPr sz="3200" b="1" i="0" u="none" strike="noStrike" cap="none">
                <a:solidFill>
                  <a:schemeClr val="lt1"/>
                </a:solidFill>
                <a:latin typeface="Cambria"/>
                <a:ea typeface="Cambria"/>
                <a:cs typeface="Cambria"/>
                <a:sym typeface="Cambria"/>
              </a:defRPr>
            </a:lvl1pPr>
            <a:lvl2pPr marL="0" marR="0" lvl="1"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2pPr>
            <a:lvl3pPr marL="0" marR="0" lvl="2"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3pPr>
            <a:lvl4pPr marL="0" marR="0" lvl="3"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4pPr>
            <a:lvl5pPr marL="0" marR="0" lvl="4"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5pPr>
            <a:lvl6pPr marL="457200" marR="0" lvl="5"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6pPr>
            <a:lvl7pPr marL="914400" marR="0" lvl="6"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7pPr>
            <a:lvl8pPr marL="1371600" marR="0" lvl="7"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8pPr>
            <a:lvl9pPr marL="1828800" marR="0" lvl="8"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9pPr>
          </a:lstStyle>
          <a:p>
            <a:endParaRPr/>
          </a:p>
        </p:txBody>
      </p:sp>
      <p:sp>
        <p:nvSpPr>
          <p:cNvPr id="60" name="Shape 60"/>
          <p:cNvSpPr txBox="1">
            <a:spLocks noGrp="1"/>
          </p:cNvSpPr>
          <p:nvPr>
            <p:ph type="body" idx="1"/>
          </p:nvPr>
        </p:nvSpPr>
        <p:spPr>
          <a:xfrm>
            <a:off x="457200" y="1600200"/>
            <a:ext cx="8229600" cy="4526100"/>
          </a:xfrm>
          <a:prstGeom prst="rect">
            <a:avLst/>
          </a:prstGeom>
          <a:noFill/>
          <a:ln>
            <a:noFill/>
          </a:ln>
        </p:spPr>
        <p:txBody>
          <a:bodyPr wrap="square" lIns="91425" tIns="91425" rIns="91425" bIns="91425" anchor="t" anchorCtr="0"/>
          <a:lstStyle>
            <a:lvl1pPr marL="342900" marR="0" lvl="0" indent="63500" algn="l" rtl="0">
              <a:lnSpc>
                <a:spcPct val="100000"/>
              </a:lnSpc>
              <a:spcBef>
                <a:spcPts val="640"/>
              </a:spcBef>
              <a:spcAft>
                <a:spcPts val="0"/>
              </a:spcAft>
              <a:buClr>
                <a:schemeClr val="dk2"/>
              </a:buClr>
              <a:buSzPct val="100000"/>
              <a:buFont typeface="Noto Sans Symbols"/>
              <a:buChar char="▪"/>
              <a:defRPr sz="3200" b="0" i="0" u="none" strike="noStrike" cap="none">
                <a:solidFill>
                  <a:schemeClr val="dk2"/>
                </a:solidFill>
                <a:latin typeface="Calibri"/>
                <a:ea typeface="Calibri"/>
                <a:cs typeface="Calibri"/>
                <a:sym typeface="Calibri"/>
              </a:defRPr>
            </a:lvl1pPr>
            <a:lvl2pPr marL="742950" marR="0" lvl="1" indent="69850" algn="l" rtl="0">
              <a:lnSpc>
                <a:spcPct val="100000"/>
              </a:lnSpc>
              <a:spcBef>
                <a:spcPts val="560"/>
              </a:spcBef>
              <a:spcAft>
                <a:spcPts val="0"/>
              </a:spcAft>
              <a:buClr>
                <a:schemeClr val="dk2"/>
              </a:buClr>
              <a:buSzPct val="100000"/>
              <a:buFont typeface="Noto Sans Symbols"/>
              <a:buChar char="▪"/>
              <a:defRPr sz="2800" b="0" i="0" u="none" strike="noStrike" cap="none">
                <a:solidFill>
                  <a:schemeClr val="dk2"/>
                </a:solidFill>
                <a:latin typeface="Calibri"/>
                <a:ea typeface="Calibri"/>
                <a:cs typeface="Calibri"/>
                <a:sym typeface="Calibri"/>
              </a:defRPr>
            </a:lvl2pPr>
            <a:lvl3pPr marL="1143000" marR="0" lvl="2" indent="76200" algn="l" rtl="0">
              <a:lnSpc>
                <a:spcPct val="100000"/>
              </a:lnSpc>
              <a:spcBef>
                <a:spcPts val="480"/>
              </a:spcBef>
              <a:spcAft>
                <a:spcPts val="0"/>
              </a:spcAft>
              <a:buClr>
                <a:schemeClr val="dk2"/>
              </a:buClr>
              <a:buSzPct val="100000"/>
              <a:buFont typeface="Noto Sans Symbols"/>
              <a:buChar char="▪"/>
              <a:defRPr sz="2400" b="0" i="0" u="none" strike="noStrike" cap="none">
                <a:solidFill>
                  <a:schemeClr val="dk2"/>
                </a:solidFill>
                <a:latin typeface="Calibri"/>
                <a:ea typeface="Calibri"/>
                <a:cs typeface="Calibri"/>
                <a:sym typeface="Calibri"/>
              </a:defRPr>
            </a:lvl3pPr>
            <a:lvl4pPr marL="1600200" marR="0" lvl="3" indent="25400" algn="l" rtl="0">
              <a:lnSpc>
                <a:spcPct val="100000"/>
              </a:lnSpc>
              <a:spcBef>
                <a:spcPts val="400"/>
              </a:spcBef>
              <a:spcAft>
                <a:spcPts val="0"/>
              </a:spcAft>
              <a:buClr>
                <a:schemeClr val="dk2"/>
              </a:buClr>
              <a:buSzPct val="100000"/>
              <a:buFont typeface="Noto Sans Symbols"/>
              <a:buChar char="▪"/>
              <a:defRPr sz="2000" b="0" i="0" u="none" strike="noStrike" cap="none">
                <a:solidFill>
                  <a:schemeClr val="dk2"/>
                </a:solidFill>
                <a:latin typeface="Calibri"/>
                <a:ea typeface="Calibri"/>
                <a:cs typeface="Calibri"/>
                <a:sym typeface="Calibri"/>
              </a:defRPr>
            </a:lvl4pPr>
            <a:lvl5pPr marL="2057400" marR="0" lvl="4" indent="25400" algn="l" rtl="0">
              <a:lnSpc>
                <a:spcPct val="100000"/>
              </a:lnSpc>
              <a:spcBef>
                <a:spcPts val="400"/>
              </a:spcBef>
              <a:spcAft>
                <a:spcPts val="0"/>
              </a:spcAft>
              <a:buClr>
                <a:schemeClr val="dk2"/>
              </a:buClr>
              <a:buSzPct val="100000"/>
              <a:buFont typeface="Noto Sans Symbols"/>
              <a:buChar char="▪"/>
              <a:defRPr sz="2000" b="0" i="0" u="none" strike="noStrike" cap="none">
                <a:solidFill>
                  <a:schemeClr val="dk2"/>
                </a:solidFill>
                <a:latin typeface="Calibri"/>
                <a:ea typeface="Calibri"/>
                <a:cs typeface="Calibri"/>
                <a:sym typeface="Calibri"/>
              </a:defRPr>
            </a:lvl5pPr>
            <a:lvl6pPr marL="2514600" marR="0" lvl="5"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61"/>
        <p:cNvGrpSpPr/>
        <p:nvPr/>
      </p:nvGrpSpPr>
      <p:grpSpPr>
        <a:xfrm>
          <a:off x="0" y="0"/>
          <a:ext cx="0" cy="0"/>
          <a:chOff x="0" y="0"/>
          <a:chExt cx="0" cy="0"/>
        </a:xfrm>
      </p:grpSpPr>
      <p:sp>
        <p:nvSpPr>
          <p:cNvPr id="62" name="Shape 62"/>
          <p:cNvSpPr txBox="1">
            <a:spLocks noGrp="1"/>
          </p:cNvSpPr>
          <p:nvPr>
            <p:ph type="dt" idx="10"/>
          </p:nvPr>
        </p:nvSpPr>
        <p:spPr>
          <a:xfrm>
            <a:off x="457200" y="6356350"/>
            <a:ext cx="2133600" cy="365100"/>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600" cy="365100"/>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chemeClr val="dk2"/>
              </a:buClr>
              <a:buSzPct val="25000"/>
              <a:buFont typeface="Calibri"/>
              <a:buNone/>
            </a:pPr>
            <a:fld id="{00000000-1234-1234-1234-123412341234}" type="slidenum">
              <a:rPr lang="en" sz="1100" b="0" i="0" u="none" strike="noStrike" cap="none">
                <a:solidFill>
                  <a:schemeClr val="dk2"/>
                </a:solidFill>
                <a:latin typeface="Calibri"/>
                <a:ea typeface="Calibri"/>
                <a:cs typeface="Calibri"/>
                <a:sym typeface="Calibri"/>
              </a:rPr>
              <a:t>‹#›</a:t>
            </a:fld>
            <a:endParaRPr lang="en" sz="1100" b="0" i="0" u="none" strike="noStrike" cap="none">
              <a:solidFill>
                <a:schemeClr val="dk2"/>
              </a:solidFill>
              <a:latin typeface="Calibri"/>
              <a:ea typeface="Calibri"/>
              <a:cs typeface="Calibri"/>
              <a:sym typeface="Calibri"/>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5"/>
        <p:cNvGrpSpPr/>
        <p:nvPr/>
      </p:nvGrpSpPr>
      <p:grpSpPr>
        <a:xfrm>
          <a:off x="0" y="0"/>
          <a:ext cx="0" cy="0"/>
          <a:chOff x="0" y="0"/>
          <a:chExt cx="0" cy="0"/>
        </a:xfrm>
      </p:grpSpPr>
      <p:pic>
        <p:nvPicPr>
          <p:cNvPr id="66" name="Shape 66"/>
          <p:cNvPicPr preferRelativeResize="0"/>
          <p:nvPr/>
        </p:nvPicPr>
        <p:blipFill rotWithShape="1">
          <a:blip r:embed="rId2">
            <a:alphaModFix/>
          </a:blip>
          <a:srcRect/>
          <a:stretch/>
        </p:blipFill>
        <p:spPr>
          <a:xfrm>
            <a:off x="0" y="-9525"/>
            <a:ext cx="9144000" cy="2117700"/>
          </a:xfrm>
          <a:prstGeom prst="rect">
            <a:avLst/>
          </a:prstGeom>
          <a:noFill/>
          <a:ln>
            <a:noFill/>
          </a:ln>
        </p:spPr>
      </p:pic>
      <p:sp>
        <p:nvSpPr>
          <p:cNvPr id="67" name="Shape 67"/>
          <p:cNvSpPr txBox="1">
            <a:spLocks noGrp="1"/>
          </p:cNvSpPr>
          <p:nvPr>
            <p:ph type="title"/>
          </p:nvPr>
        </p:nvSpPr>
        <p:spPr>
          <a:xfrm>
            <a:off x="722312" y="4406900"/>
            <a:ext cx="7772400" cy="1362000"/>
          </a:xfrm>
          <a:prstGeom prst="rect">
            <a:avLst/>
          </a:prstGeom>
          <a:noFill/>
          <a:ln>
            <a:noFill/>
          </a:ln>
        </p:spPr>
        <p:txBody>
          <a:bodyPr wrap="square" lIns="91425" tIns="91425" rIns="91425" bIns="91425" anchor="t" anchorCtr="0"/>
          <a:lstStyle>
            <a:lvl1pPr marL="0" marR="0" lvl="0" indent="0" algn="l" rtl="0">
              <a:lnSpc>
                <a:spcPct val="100000"/>
              </a:lnSpc>
              <a:spcBef>
                <a:spcPts val="0"/>
              </a:spcBef>
              <a:spcAft>
                <a:spcPts val="0"/>
              </a:spcAft>
              <a:buClr>
                <a:srgbClr val="007DC3"/>
              </a:buClr>
              <a:buFont typeface="Cambria"/>
              <a:buNone/>
              <a:defRPr sz="2800" b="1" i="0" u="none" strike="noStrike" cap="none">
                <a:solidFill>
                  <a:srgbClr val="007DC3"/>
                </a:solidFill>
                <a:latin typeface="Cambria"/>
                <a:ea typeface="Cambria"/>
                <a:cs typeface="Cambria"/>
                <a:sym typeface="Cambria"/>
              </a:defRPr>
            </a:lvl1pPr>
            <a:lvl2pPr marL="0" marR="0" lvl="1"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2pPr>
            <a:lvl3pPr marL="0" marR="0" lvl="2"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3pPr>
            <a:lvl4pPr marL="0" marR="0" lvl="3"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4pPr>
            <a:lvl5pPr marL="0" marR="0" lvl="4"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5pPr>
            <a:lvl6pPr marL="457200" marR="0" lvl="5"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6pPr>
            <a:lvl7pPr marL="914400" marR="0" lvl="6"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7pPr>
            <a:lvl8pPr marL="1371600" marR="0" lvl="7"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8pPr>
            <a:lvl9pPr marL="1828800" marR="0" lvl="8"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9pPr>
          </a:lstStyle>
          <a:p>
            <a:endParaRPr/>
          </a:p>
        </p:txBody>
      </p:sp>
      <p:sp>
        <p:nvSpPr>
          <p:cNvPr id="68" name="Shape 68"/>
          <p:cNvSpPr txBox="1">
            <a:spLocks noGrp="1"/>
          </p:cNvSpPr>
          <p:nvPr>
            <p:ph type="body" idx="1"/>
          </p:nvPr>
        </p:nvSpPr>
        <p:spPr>
          <a:xfrm>
            <a:off x="722312" y="2906713"/>
            <a:ext cx="7772400" cy="1500300"/>
          </a:xfrm>
          <a:prstGeom prst="rect">
            <a:avLst/>
          </a:prstGeom>
          <a:noFill/>
          <a:ln>
            <a:noFill/>
          </a:ln>
        </p:spPr>
        <p:txBody>
          <a:bodyPr wrap="square" lIns="91425" tIns="91425" rIns="91425" bIns="91425" anchor="b" anchorCtr="0"/>
          <a:lstStyle>
            <a:lvl1pPr marL="0" marR="0" lvl="0" indent="0" algn="l" rtl="0">
              <a:lnSpc>
                <a:spcPct val="100000"/>
              </a:lnSpc>
              <a:spcBef>
                <a:spcPts val="400"/>
              </a:spcBef>
              <a:spcAft>
                <a:spcPts val="0"/>
              </a:spcAft>
              <a:buClr>
                <a:schemeClr val="dk2"/>
              </a:buClr>
              <a:buFont typeface="Noto Sans Symbols"/>
              <a:buNone/>
              <a:defRPr sz="20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360"/>
              </a:spcBef>
              <a:spcAft>
                <a:spcPts val="0"/>
              </a:spcAft>
              <a:buClr>
                <a:schemeClr val="dk2"/>
              </a:buClr>
              <a:buFont typeface="Noto Sans Symbols"/>
              <a:buNone/>
              <a:defRPr sz="1800" b="0" i="0" u="none" strike="noStrike" cap="none">
                <a:solidFill>
                  <a:srgbClr val="888888"/>
                </a:solidFill>
                <a:latin typeface="Calibri"/>
                <a:ea typeface="Calibri"/>
                <a:cs typeface="Calibri"/>
                <a:sym typeface="Calibri"/>
              </a:defRPr>
            </a:lvl2pPr>
            <a:lvl3pPr marL="914400" marR="0" lvl="2" indent="0" algn="l" rtl="0">
              <a:lnSpc>
                <a:spcPct val="100000"/>
              </a:lnSpc>
              <a:spcBef>
                <a:spcPts val="320"/>
              </a:spcBef>
              <a:spcAft>
                <a:spcPts val="0"/>
              </a:spcAft>
              <a:buClr>
                <a:schemeClr val="dk2"/>
              </a:buClr>
              <a:buFont typeface="Noto Sans Symbols"/>
              <a:buNone/>
              <a:defRPr sz="1600" b="0" i="0" u="none" strike="noStrike" cap="none">
                <a:solidFill>
                  <a:srgbClr val="888888"/>
                </a:solidFill>
                <a:latin typeface="Calibri"/>
                <a:ea typeface="Calibri"/>
                <a:cs typeface="Calibri"/>
                <a:sym typeface="Calibri"/>
              </a:defRPr>
            </a:lvl3pPr>
            <a:lvl4pPr marL="1371600" marR="0" lvl="3" indent="0" algn="l" rtl="0">
              <a:lnSpc>
                <a:spcPct val="100000"/>
              </a:lnSpc>
              <a:spcBef>
                <a:spcPts val="280"/>
              </a:spcBef>
              <a:spcAft>
                <a:spcPts val="0"/>
              </a:spcAft>
              <a:buClr>
                <a:schemeClr val="dk2"/>
              </a:buClr>
              <a:buFont typeface="Noto Sans Symbols"/>
              <a:buNone/>
              <a:defRPr sz="1400" b="0" i="0" u="none" strike="noStrike" cap="none">
                <a:solidFill>
                  <a:srgbClr val="888888"/>
                </a:solidFill>
                <a:latin typeface="Calibri"/>
                <a:ea typeface="Calibri"/>
                <a:cs typeface="Calibri"/>
                <a:sym typeface="Calibri"/>
              </a:defRPr>
            </a:lvl4pPr>
            <a:lvl5pPr marL="1828800" marR="0" lvl="4" indent="0" algn="l" rtl="0">
              <a:lnSpc>
                <a:spcPct val="100000"/>
              </a:lnSpc>
              <a:spcBef>
                <a:spcPts val="280"/>
              </a:spcBef>
              <a:spcAft>
                <a:spcPts val="0"/>
              </a:spcAft>
              <a:buClr>
                <a:schemeClr val="dk2"/>
              </a:buClr>
              <a:buFont typeface="Noto Sans Symbols"/>
              <a:buNone/>
              <a:defRPr sz="1400" b="0" i="0" u="none" strike="noStrike" cap="none">
                <a:solidFill>
                  <a:srgbClr val="888888"/>
                </a:solidFill>
                <a:latin typeface="Calibri"/>
                <a:ea typeface="Calibri"/>
                <a:cs typeface="Calibri"/>
                <a:sym typeface="Calibri"/>
              </a:defRPr>
            </a:lvl5pPr>
            <a:lvl6pPr marL="2286000" marR="0" lvl="5" indent="0" algn="l" rtl="0">
              <a:lnSpc>
                <a:spcPct val="100000"/>
              </a:lnSpc>
              <a:spcBef>
                <a:spcPts val="280"/>
              </a:spcBef>
              <a:spcAft>
                <a:spcPts val="0"/>
              </a:spcAft>
              <a:buClr>
                <a:srgbClr val="888888"/>
              </a:buClr>
              <a:buFont typeface="Arial"/>
              <a:buNone/>
              <a:defRPr sz="1400" b="0" i="0" u="none" strike="noStrike" cap="none">
                <a:solidFill>
                  <a:srgbClr val="888888"/>
                </a:solidFill>
                <a:latin typeface="Calibri"/>
                <a:ea typeface="Calibri"/>
                <a:cs typeface="Calibri"/>
                <a:sym typeface="Calibri"/>
              </a:defRPr>
            </a:lvl6pPr>
            <a:lvl7pPr marL="2743200" marR="0" lvl="6" indent="0" algn="l" rtl="0">
              <a:lnSpc>
                <a:spcPct val="100000"/>
              </a:lnSpc>
              <a:spcBef>
                <a:spcPts val="280"/>
              </a:spcBef>
              <a:spcAft>
                <a:spcPts val="0"/>
              </a:spcAft>
              <a:buClr>
                <a:srgbClr val="888888"/>
              </a:buClr>
              <a:buFont typeface="Arial"/>
              <a:buNone/>
              <a:defRPr sz="1400" b="0" i="0" u="none" strike="noStrike" cap="none">
                <a:solidFill>
                  <a:srgbClr val="888888"/>
                </a:solidFill>
                <a:latin typeface="Calibri"/>
                <a:ea typeface="Calibri"/>
                <a:cs typeface="Calibri"/>
                <a:sym typeface="Calibri"/>
              </a:defRPr>
            </a:lvl7pPr>
            <a:lvl8pPr marL="3200400" marR="0" lvl="7" indent="0" algn="l" rtl="0">
              <a:lnSpc>
                <a:spcPct val="100000"/>
              </a:lnSpc>
              <a:spcBef>
                <a:spcPts val="280"/>
              </a:spcBef>
              <a:spcAft>
                <a:spcPts val="0"/>
              </a:spcAft>
              <a:buClr>
                <a:srgbClr val="888888"/>
              </a:buClr>
              <a:buFont typeface="Arial"/>
              <a:buNone/>
              <a:defRPr sz="1400" b="0" i="0" u="none" strike="noStrike" cap="none">
                <a:solidFill>
                  <a:srgbClr val="888888"/>
                </a:solidFill>
                <a:latin typeface="Calibri"/>
                <a:ea typeface="Calibri"/>
                <a:cs typeface="Calibri"/>
                <a:sym typeface="Calibri"/>
              </a:defRPr>
            </a:lvl8pPr>
            <a:lvl9pPr marL="3657600" marR="0" lvl="8" indent="0" algn="l" rtl="0">
              <a:lnSpc>
                <a:spcPct val="100000"/>
              </a:lnSpc>
              <a:spcBef>
                <a:spcPts val="280"/>
              </a:spcBef>
              <a:spcAft>
                <a:spcPts val="0"/>
              </a:spcAft>
              <a:buClr>
                <a:srgbClr val="888888"/>
              </a:buClr>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69" name="Shape 69"/>
          <p:cNvSpPr txBox="1">
            <a:spLocks noGrp="1"/>
          </p:cNvSpPr>
          <p:nvPr>
            <p:ph type="dt" idx="10"/>
          </p:nvPr>
        </p:nvSpPr>
        <p:spPr>
          <a:xfrm>
            <a:off x="457200" y="6356350"/>
            <a:ext cx="2133600" cy="365100"/>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600" cy="365100"/>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chemeClr val="dk2"/>
              </a:buClr>
              <a:buSzPct val="25000"/>
              <a:buFont typeface="Calibri"/>
              <a:buNone/>
            </a:pPr>
            <a:fld id="{00000000-1234-1234-1234-123412341234}" type="slidenum">
              <a:rPr lang="en" sz="1100" b="0" i="0" u="none" strike="noStrike" cap="none">
                <a:solidFill>
                  <a:schemeClr val="dk2"/>
                </a:solidFill>
                <a:latin typeface="Calibri"/>
                <a:ea typeface="Calibri"/>
                <a:cs typeface="Calibri"/>
                <a:sym typeface="Calibri"/>
              </a:rPr>
              <a:t>‹#›</a:t>
            </a:fld>
            <a:endParaRPr lang="en" sz="1100" b="0" i="0" u="none" strike="noStrike" cap="none">
              <a:solidFill>
                <a:schemeClr val="dk2"/>
              </a:solidFill>
              <a:latin typeface="Calibri"/>
              <a:ea typeface="Calibri"/>
              <a:cs typeface="Calibri"/>
              <a:sym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72"/>
        <p:cNvGrpSpPr/>
        <p:nvPr/>
      </p:nvGrpSpPr>
      <p:grpSpPr>
        <a:xfrm>
          <a:off x="0" y="0"/>
          <a:ext cx="0" cy="0"/>
          <a:chOff x="0" y="0"/>
          <a:chExt cx="0" cy="0"/>
        </a:xfrm>
      </p:grpSpPr>
      <p:sp>
        <p:nvSpPr>
          <p:cNvPr id="73" name="Shape 73"/>
          <p:cNvSpPr/>
          <p:nvPr/>
        </p:nvSpPr>
        <p:spPr>
          <a:xfrm>
            <a:off x="0" y="0"/>
            <a:ext cx="9144000" cy="1447800"/>
          </a:xfrm>
          <a:prstGeom prst="rect">
            <a:avLst/>
          </a:prstGeom>
          <a:solidFill>
            <a:schemeClr val="accent6"/>
          </a:solidFill>
          <a:ln>
            <a:noFill/>
          </a:ln>
        </p:spPr>
        <p:txBody>
          <a:bodyPr wrap="square"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800" b="0" i="0" u="none" strike="noStrike" cap="none">
              <a:solidFill>
                <a:schemeClr val="lt1"/>
              </a:solidFill>
              <a:latin typeface="Calibri"/>
              <a:ea typeface="Calibri"/>
              <a:cs typeface="Calibri"/>
              <a:sym typeface="Calibri"/>
            </a:endParaRPr>
          </a:p>
        </p:txBody>
      </p:sp>
      <p:sp>
        <p:nvSpPr>
          <p:cNvPr id="74" name="Shape 74"/>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1pPr>
            <a:lvl2pPr marL="0" marR="0" lvl="1"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2pPr>
            <a:lvl3pPr marL="0" marR="0" lvl="2"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3pPr>
            <a:lvl4pPr marL="0" marR="0" lvl="3"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4pPr>
            <a:lvl5pPr marL="0" marR="0" lvl="4"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5pPr>
            <a:lvl6pPr marL="457200" marR="0" lvl="5"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6pPr>
            <a:lvl7pPr marL="914400" marR="0" lvl="6"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7pPr>
            <a:lvl8pPr marL="1371600" marR="0" lvl="7"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8pPr>
            <a:lvl9pPr marL="1828800" marR="0" lvl="8"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9pPr>
          </a:lstStyle>
          <a:p>
            <a:endParaRPr/>
          </a:p>
        </p:txBody>
      </p:sp>
      <p:sp>
        <p:nvSpPr>
          <p:cNvPr id="75" name="Shape 75"/>
          <p:cNvSpPr txBox="1">
            <a:spLocks noGrp="1"/>
          </p:cNvSpPr>
          <p:nvPr>
            <p:ph type="body" idx="1"/>
          </p:nvPr>
        </p:nvSpPr>
        <p:spPr>
          <a:xfrm>
            <a:off x="457200" y="1600200"/>
            <a:ext cx="4038600" cy="4526100"/>
          </a:xfrm>
          <a:prstGeom prst="rect">
            <a:avLst/>
          </a:prstGeom>
          <a:noFill/>
          <a:ln>
            <a:noFill/>
          </a:ln>
        </p:spPr>
        <p:txBody>
          <a:bodyPr wrap="square" lIns="91425" tIns="91425" rIns="91425" bIns="91425" anchor="t" anchorCtr="0"/>
          <a:lstStyle>
            <a:lvl1pPr marL="342900" marR="0" lvl="0" indent="12700" algn="l" rtl="0">
              <a:lnSpc>
                <a:spcPct val="100000"/>
              </a:lnSpc>
              <a:spcBef>
                <a:spcPts val="560"/>
              </a:spcBef>
              <a:spcAft>
                <a:spcPts val="0"/>
              </a:spcAft>
              <a:buClr>
                <a:schemeClr val="dk2"/>
              </a:buClr>
              <a:buSzPct val="100000"/>
              <a:buFont typeface="Noto Sans Symbols"/>
              <a:buChar char="▪"/>
              <a:defRPr sz="2800" b="0" i="0" u="none" strike="noStrike" cap="none">
                <a:solidFill>
                  <a:schemeClr val="dk1"/>
                </a:solidFill>
                <a:latin typeface="Calibri"/>
                <a:ea typeface="Calibri"/>
                <a:cs typeface="Calibri"/>
                <a:sym typeface="Calibri"/>
              </a:defRPr>
            </a:lvl1pPr>
            <a:lvl2pPr marL="742950" marR="0" lvl="1" indent="19050" algn="l" rtl="0">
              <a:lnSpc>
                <a:spcPct val="100000"/>
              </a:lnSpc>
              <a:spcBef>
                <a:spcPts val="480"/>
              </a:spcBef>
              <a:spcAft>
                <a:spcPts val="0"/>
              </a:spcAft>
              <a:buClr>
                <a:schemeClr val="dk2"/>
              </a:buClr>
              <a:buSzPct val="100000"/>
              <a:buFont typeface="Noto Sans Symbols"/>
              <a:buChar char="▪"/>
              <a:defRPr sz="2400" b="0" i="0" u="none" strike="noStrike" cap="none">
                <a:solidFill>
                  <a:schemeClr val="dk1"/>
                </a:solidFill>
                <a:latin typeface="Calibri"/>
                <a:ea typeface="Calibri"/>
                <a:cs typeface="Calibri"/>
                <a:sym typeface="Calibri"/>
              </a:defRPr>
            </a:lvl2pPr>
            <a:lvl3pPr marL="1143000" marR="0" lvl="2" indent="25400" algn="l" rtl="0">
              <a:lnSpc>
                <a:spcPct val="100000"/>
              </a:lnSpc>
              <a:spcBef>
                <a:spcPts val="400"/>
              </a:spcBef>
              <a:spcAft>
                <a:spcPts val="0"/>
              </a:spcAft>
              <a:buClr>
                <a:schemeClr val="dk2"/>
              </a:buClr>
              <a:buSzPct val="100000"/>
              <a:buFont typeface="Noto Sans Symbols"/>
              <a:buChar char="▪"/>
              <a:defRPr sz="2000" b="0" i="0" u="none" strike="noStrike" cap="none">
                <a:solidFill>
                  <a:schemeClr val="dk1"/>
                </a:solidFill>
                <a:latin typeface="Calibri"/>
                <a:ea typeface="Calibri"/>
                <a:cs typeface="Calibri"/>
                <a:sym typeface="Calibri"/>
              </a:defRPr>
            </a:lvl3pPr>
            <a:lvl4pPr marL="1600200" marR="0" lvl="3" indent="0" algn="l" rtl="0">
              <a:lnSpc>
                <a:spcPct val="100000"/>
              </a:lnSpc>
              <a:spcBef>
                <a:spcPts val="360"/>
              </a:spcBef>
              <a:spcAft>
                <a:spcPts val="0"/>
              </a:spcAft>
              <a:buClr>
                <a:schemeClr val="dk2"/>
              </a:buClr>
              <a:buSzPct val="100000"/>
              <a:buFont typeface="Noto Sans Symbols"/>
              <a:buChar char="▪"/>
              <a:defRPr sz="1800" b="0" i="0" u="none" strike="noStrike" cap="none">
                <a:solidFill>
                  <a:schemeClr val="dk1"/>
                </a:solidFill>
                <a:latin typeface="Calibri"/>
                <a:ea typeface="Calibri"/>
                <a:cs typeface="Calibri"/>
                <a:sym typeface="Calibri"/>
              </a:defRPr>
            </a:lvl4pPr>
            <a:lvl5pPr marL="2057400" marR="0" lvl="4" indent="0" algn="l" rtl="0">
              <a:lnSpc>
                <a:spcPct val="100000"/>
              </a:lnSpc>
              <a:spcBef>
                <a:spcPts val="360"/>
              </a:spcBef>
              <a:spcAft>
                <a:spcPts val="0"/>
              </a:spcAft>
              <a:buClr>
                <a:schemeClr val="dk2"/>
              </a:buClr>
              <a:buSzPct val="100000"/>
              <a:buFont typeface="Noto Sans Symbols"/>
              <a:buChar char="▪"/>
              <a:defRPr sz="1800" b="0" i="0" u="none" strike="noStrike" cap="none">
                <a:solidFill>
                  <a:schemeClr val="dk1"/>
                </a:solidFill>
                <a:latin typeface="Calibri"/>
                <a:ea typeface="Calibri"/>
                <a:cs typeface="Calibri"/>
                <a:sym typeface="Calibri"/>
              </a:defRPr>
            </a:lvl5pPr>
            <a:lvl6pPr marL="2514600" marR="0" lvl="5"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6" name="Shape 76"/>
          <p:cNvSpPr txBox="1">
            <a:spLocks noGrp="1"/>
          </p:cNvSpPr>
          <p:nvPr>
            <p:ph type="body" idx="2"/>
          </p:nvPr>
        </p:nvSpPr>
        <p:spPr>
          <a:xfrm>
            <a:off x="4648200" y="1600200"/>
            <a:ext cx="4038600" cy="4526100"/>
          </a:xfrm>
          <a:prstGeom prst="rect">
            <a:avLst/>
          </a:prstGeom>
          <a:noFill/>
          <a:ln>
            <a:noFill/>
          </a:ln>
        </p:spPr>
        <p:txBody>
          <a:bodyPr wrap="square" lIns="91425" tIns="91425" rIns="91425" bIns="91425" anchor="t" anchorCtr="0"/>
          <a:lstStyle>
            <a:lvl1pPr marL="342900" marR="0" lvl="0" indent="12700" algn="l" rtl="0">
              <a:lnSpc>
                <a:spcPct val="100000"/>
              </a:lnSpc>
              <a:spcBef>
                <a:spcPts val="560"/>
              </a:spcBef>
              <a:spcAft>
                <a:spcPts val="0"/>
              </a:spcAft>
              <a:buClr>
                <a:schemeClr val="dk2"/>
              </a:buClr>
              <a:buSzPct val="100000"/>
              <a:buFont typeface="Noto Sans Symbols"/>
              <a:buChar char="▪"/>
              <a:defRPr sz="2800" b="0" i="0" u="none" strike="noStrike" cap="none">
                <a:solidFill>
                  <a:schemeClr val="dk1"/>
                </a:solidFill>
                <a:latin typeface="Calibri"/>
                <a:ea typeface="Calibri"/>
                <a:cs typeface="Calibri"/>
                <a:sym typeface="Calibri"/>
              </a:defRPr>
            </a:lvl1pPr>
            <a:lvl2pPr marL="742950" marR="0" lvl="1" indent="19050" algn="l" rtl="0">
              <a:lnSpc>
                <a:spcPct val="100000"/>
              </a:lnSpc>
              <a:spcBef>
                <a:spcPts val="480"/>
              </a:spcBef>
              <a:spcAft>
                <a:spcPts val="0"/>
              </a:spcAft>
              <a:buClr>
                <a:schemeClr val="dk2"/>
              </a:buClr>
              <a:buSzPct val="100000"/>
              <a:buFont typeface="Noto Sans Symbols"/>
              <a:buChar char="▪"/>
              <a:defRPr sz="2400" b="0" i="0" u="none" strike="noStrike" cap="none">
                <a:solidFill>
                  <a:schemeClr val="dk1"/>
                </a:solidFill>
                <a:latin typeface="Calibri"/>
                <a:ea typeface="Calibri"/>
                <a:cs typeface="Calibri"/>
                <a:sym typeface="Calibri"/>
              </a:defRPr>
            </a:lvl2pPr>
            <a:lvl3pPr marL="1143000" marR="0" lvl="2" indent="25400" algn="l" rtl="0">
              <a:lnSpc>
                <a:spcPct val="100000"/>
              </a:lnSpc>
              <a:spcBef>
                <a:spcPts val="400"/>
              </a:spcBef>
              <a:spcAft>
                <a:spcPts val="0"/>
              </a:spcAft>
              <a:buClr>
                <a:schemeClr val="dk2"/>
              </a:buClr>
              <a:buSzPct val="100000"/>
              <a:buFont typeface="Noto Sans Symbols"/>
              <a:buChar char="▪"/>
              <a:defRPr sz="2000" b="0" i="0" u="none" strike="noStrike" cap="none">
                <a:solidFill>
                  <a:schemeClr val="dk1"/>
                </a:solidFill>
                <a:latin typeface="Calibri"/>
                <a:ea typeface="Calibri"/>
                <a:cs typeface="Calibri"/>
                <a:sym typeface="Calibri"/>
              </a:defRPr>
            </a:lvl3pPr>
            <a:lvl4pPr marL="1600200" marR="0" lvl="3" indent="0" algn="l" rtl="0">
              <a:lnSpc>
                <a:spcPct val="100000"/>
              </a:lnSpc>
              <a:spcBef>
                <a:spcPts val="360"/>
              </a:spcBef>
              <a:spcAft>
                <a:spcPts val="0"/>
              </a:spcAft>
              <a:buClr>
                <a:schemeClr val="dk2"/>
              </a:buClr>
              <a:buSzPct val="100000"/>
              <a:buFont typeface="Noto Sans Symbols"/>
              <a:buChar char="▪"/>
              <a:defRPr sz="1800" b="0" i="0" u="none" strike="noStrike" cap="none">
                <a:solidFill>
                  <a:schemeClr val="dk1"/>
                </a:solidFill>
                <a:latin typeface="Calibri"/>
                <a:ea typeface="Calibri"/>
                <a:cs typeface="Calibri"/>
                <a:sym typeface="Calibri"/>
              </a:defRPr>
            </a:lvl4pPr>
            <a:lvl5pPr marL="2057400" marR="0" lvl="4" indent="0" algn="l" rtl="0">
              <a:lnSpc>
                <a:spcPct val="100000"/>
              </a:lnSpc>
              <a:spcBef>
                <a:spcPts val="360"/>
              </a:spcBef>
              <a:spcAft>
                <a:spcPts val="0"/>
              </a:spcAft>
              <a:buClr>
                <a:schemeClr val="dk2"/>
              </a:buClr>
              <a:buSzPct val="100000"/>
              <a:buFont typeface="Noto Sans Symbols"/>
              <a:buChar char="▪"/>
              <a:defRPr sz="1800" b="0" i="0" u="none" strike="noStrike" cap="none">
                <a:solidFill>
                  <a:schemeClr val="dk1"/>
                </a:solidFill>
                <a:latin typeface="Calibri"/>
                <a:ea typeface="Calibri"/>
                <a:cs typeface="Calibri"/>
                <a:sym typeface="Calibri"/>
              </a:defRPr>
            </a:lvl5pPr>
            <a:lvl6pPr marL="2514600" marR="0" lvl="5"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dt" idx="10"/>
          </p:nvPr>
        </p:nvSpPr>
        <p:spPr>
          <a:xfrm>
            <a:off x="457200" y="6356350"/>
            <a:ext cx="2133600" cy="365100"/>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ftr" idx="11"/>
          </p:nvPr>
        </p:nvSpPr>
        <p:spPr>
          <a:xfrm>
            <a:off x="3124200" y="6356350"/>
            <a:ext cx="2895600" cy="3651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79" name="Shape 79"/>
          <p:cNvSpPr txBox="1">
            <a:spLocks noGrp="1"/>
          </p:cNvSpPr>
          <p:nvPr>
            <p:ph type="sldNum" idx="12"/>
          </p:nvPr>
        </p:nvSpPr>
        <p:spPr>
          <a:xfrm>
            <a:off x="6553200" y="6356350"/>
            <a:ext cx="2133600" cy="365100"/>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chemeClr val="dk2"/>
              </a:buClr>
              <a:buSzPct val="25000"/>
              <a:buFont typeface="Calibri"/>
              <a:buNone/>
            </a:pPr>
            <a:fld id="{00000000-1234-1234-1234-123412341234}" type="slidenum">
              <a:rPr lang="en" sz="1100" b="0" i="0" u="none" strike="noStrike" cap="none">
                <a:solidFill>
                  <a:schemeClr val="dk2"/>
                </a:solidFill>
                <a:latin typeface="Calibri"/>
                <a:ea typeface="Calibri"/>
                <a:cs typeface="Calibri"/>
                <a:sym typeface="Calibri"/>
              </a:rPr>
              <a:t>‹#›</a:t>
            </a:fld>
            <a:endParaRPr lang="en" sz="1100" b="0" i="0" u="none" strike="noStrike" cap="none">
              <a:solidFill>
                <a:schemeClr val="dk2"/>
              </a:solidFill>
              <a:latin typeface="Calibri"/>
              <a:ea typeface="Calibri"/>
              <a:cs typeface="Calibri"/>
              <a:sym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80"/>
        <p:cNvGrpSpPr/>
        <p:nvPr/>
      </p:nvGrpSpPr>
      <p:grpSpPr>
        <a:xfrm>
          <a:off x="0" y="0"/>
          <a:ext cx="0" cy="0"/>
          <a:chOff x="0" y="0"/>
          <a:chExt cx="0" cy="0"/>
        </a:xfrm>
      </p:grpSpPr>
      <p:sp>
        <p:nvSpPr>
          <p:cNvPr id="81" name="Shape 81"/>
          <p:cNvSpPr/>
          <p:nvPr/>
        </p:nvSpPr>
        <p:spPr>
          <a:xfrm>
            <a:off x="0" y="0"/>
            <a:ext cx="9144000" cy="1447800"/>
          </a:xfrm>
          <a:prstGeom prst="rect">
            <a:avLst/>
          </a:prstGeom>
          <a:solidFill>
            <a:schemeClr val="accent6"/>
          </a:solidFill>
          <a:ln>
            <a:noFill/>
          </a:ln>
        </p:spPr>
        <p:txBody>
          <a:bodyPr wrap="square"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800" b="0" i="0" u="none" strike="noStrike" cap="none">
              <a:solidFill>
                <a:schemeClr val="lt1"/>
              </a:solidFill>
              <a:latin typeface="Calibri"/>
              <a:ea typeface="Calibri"/>
              <a:cs typeface="Calibri"/>
              <a:sym typeface="Calibri"/>
            </a:endParaRPr>
          </a:p>
        </p:txBody>
      </p:sp>
      <p:sp>
        <p:nvSpPr>
          <p:cNvPr id="82" name="Shape 82"/>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1pPr>
            <a:lvl2pPr marL="0" marR="0" lvl="1"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2pPr>
            <a:lvl3pPr marL="0" marR="0" lvl="2"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3pPr>
            <a:lvl4pPr marL="0" marR="0" lvl="3"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4pPr>
            <a:lvl5pPr marL="0" marR="0" lvl="4"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5pPr>
            <a:lvl6pPr marL="457200" marR="0" lvl="5"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6pPr>
            <a:lvl7pPr marL="914400" marR="0" lvl="6"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7pPr>
            <a:lvl8pPr marL="1371600" marR="0" lvl="7"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8pPr>
            <a:lvl9pPr marL="1828800" marR="0" lvl="8"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9pPr>
          </a:lstStyle>
          <a:p>
            <a:endParaRPr/>
          </a:p>
        </p:txBody>
      </p:sp>
      <p:sp>
        <p:nvSpPr>
          <p:cNvPr id="83" name="Shape 83"/>
          <p:cNvSpPr txBox="1">
            <a:spLocks noGrp="1"/>
          </p:cNvSpPr>
          <p:nvPr>
            <p:ph type="body" idx="1"/>
          </p:nvPr>
        </p:nvSpPr>
        <p:spPr>
          <a:xfrm>
            <a:off x="457200" y="1535112"/>
            <a:ext cx="4040100" cy="639900"/>
          </a:xfrm>
          <a:prstGeom prst="rect">
            <a:avLst/>
          </a:prstGeom>
          <a:noFill/>
          <a:ln>
            <a:noFill/>
          </a:ln>
        </p:spPr>
        <p:txBody>
          <a:bodyPr wrap="square" lIns="91425" tIns="91425" rIns="91425" bIns="91425" anchor="b" anchorCtr="0"/>
          <a:lstStyle>
            <a:lvl1pPr marL="0" marR="0" lvl="0" indent="0" algn="l" rtl="0">
              <a:lnSpc>
                <a:spcPct val="100000"/>
              </a:lnSpc>
              <a:spcBef>
                <a:spcPts val="480"/>
              </a:spcBef>
              <a:spcAft>
                <a:spcPts val="0"/>
              </a:spcAft>
              <a:buClr>
                <a:schemeClr val="dk2"/>
              </a:buClr>
              <a:buFont typeface="Noto Sans Symbols"/>
              <a:buNone/>
              <a:defRPr sz="2400" b="1" i="0" u="none" strike="noStrike" cap="none">
                <a:solidFill>
                  <a:schemeClr val="dk1"/>
                </a:solidFill>
                <a:latin typeface="Calibri"/>
                <a:ea typeface="Calibri"/>
                <a:cs typeface="Calibri"/>
                <a:sym typeface="Calibri"/>
              </a:defRPr>
            </a:lvl1pPr>
            <a:lvl2pPr marL="457200" marR="0" lvl="1" indent="0" algn="l" rtl="0">
              <a:lnSpc>
                <a:spcPct val="100000"/>
              </a:lnSpc>
              <a:spcBef>
                <a:spcPts val="400"/>
              </a:spcBef>
              <a:spcAft>
                <a:spcPts val="0"/>
              </a:spcAft>
              <a:buClr>
                <a:schemeClr val="dk2"/>
              </a:buClr>
              <a:buFont typeface="Noto Sans Symbols"/>
              <a:buNone/>
              <a:defRPr sz="2000" b="1" i="0" u="none" strike="noStrike" cap="none">
                <a:solidFill>
                  <a:schemeClr val="dk1"/>
                </a:solidFill>
                <a:latin typeface="Calibri"/>
                <a:ea typeface="Calibri"/>
                <a:cs typeface="Calibri"/>
                <a:sym typeface="Calibri"/>
              </a:defRPr>
            </a:lvl2pPr>
            <a:lvl3pPr marL="914400" marR="0" lvl="2" indent="0" algn="l" rtl="0">
              <a:lnSpc>
                <a:spcPct val="100000"/>
              </a:lnSpc>
              <a:spcBef>
                <a:spcPts val="360"/>
              </a:spcBef>
              <a:spcAft>
                <a:spcPts val="0"/>
              </a:spcAft>
              <a:buClr>
                <a:schemeClr val="dk2"/>
              </a:buClr>
              <a:buFont typeface="Noto Sans Symbols"/>
              <a:buNone/>
              <a:defRPr sz="1800" b="1" i="0" u="none" strike="noStrike" cap="none">
                <a:solidFill>
                  <a:schemeClr val="dk1"/>
                </a:solidFill>
                <a:latin typeface="Calibri"/>
                <a:ea typeface="Calibri"/>
                <a:cs typeface="Calibri"/>
                <a:sym typeface="Calibri"/>
              </a:defRPr>
            </a:lvl3pPr>
            <a:lvl4pPr marL="1371600" marR="0" lvl="3" indent="0" algn="l" rtl="0">
              <a:lnSpc>
                <a:spcPct val="100000"/>
              </a:lnSpc>
              <a:spcBef>
                <a:spcPts val="320"/>
              </a:spcBef>
              <a:spcAft>
                <a:spcPts val="0"/>
              </a:spcAft>
              <a:buClr>
                <a:schemeClr val="dk2"/>
              </a:buClr>
              <a:buFont typeface="Noto Sans Symbols"/>
              <a:buNone/>
              <a:defRPr sz="1600" b="1" i="0" u="none" strike="noStrike" cap="none">
                <a:solidFill>
                  <a:schemeClr val="dk1"/>
                </a:solidFill>
                <a:latin typeface="Calibri"/>
                <a:ea typeface="Calibri"/>
                <a:cs typeface="Calibri"/>
                <a:sym typeface="Calibri"/>
              </a:defRPr>
            </a:lvl4pPr>
            <a:lvl5pPr marL="1828800" marR="0" lvl="4" indent="0" algn="l" rtl="0">
              <a:lnSpc>
                <a:spcPct val="100000"/>
              </a:lnSpc>
              <a:spcBef>
                <a:spcPts val="320"/>
              </a:spcBef>
              <a:spcAft>
                <a:spcPts val="0"/>
              </a:spcAft>
              <a:buClr>
                <a:schemeClr val="dk2"/>
              </a:buClr>
              <a:buFont typeface="Noto Sans Symbols"/>
              <a:buNone/>
              <a:defRPr sz="1600" b="1" i="0" u="none" strike="noStrike" cap="none">
                <a:solidFill>
                  <a:schemeClr val="dk1"/>
                </a:solidFill>
                <a:latin typeface="Calibri"/>
                <a:ea typeface="Calibri"/>
                <a:cs typeface="Calibri"/>
                <a:sym typeface="Calibri"/>
              </a:defRPr>
            </a:lvl5pPr>
            <a:lvl6pPr marL="2286000" marR="0" lvl="5"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body" idx="2"/>
          </p:nvPr>
        </p:nvSpPr>
        <p:spPr>
          <a:xfrm>
            <a:off x="457200" y="2174875"/>
            <a:ext cx="4040100" cy="3951300"/>
          </a:xfrm>
          <a:prstGeom prst="rect">
            <a:avLst/>
          </a:prstGeom>
          <a:noFill/>
          <a:ln>
            <a:noFill/>
          </a:ln>
        </p:spPr>
        <p:txBody>
          <a:bodyPr wrap="square" lIns="91425" tIns="91425" rIns="91425" bIns="91425" anchor="t" anchorCtr="0"/>
          <a:lstStyle>
            <a:lvl1pPr marL="342900" marR="0" lvl="0" indent="-38100" algn="l" rtl="0">
              <a:lnSpc>
                <a:spcPct val="100000"/>
              </a:lnSpc>
              <a:spcBef>
                <a:spcPts val="480"/>
              </a:spcBef>
              <a:spcAft>
                <a:spcPts val="0"/>
              </a:spcAft>
              <a:buClr>
                <a:schemeClr val="dk2"/>
              </a:buClr>
              <a:buSzPct val="100000"/>
              <a:buFont typeface="Noto Sans Symbols"/>
              <a:buChar char="▪"/>
              <a:defRPr sz="2400" b="0" i="0" u="none" strike="noStrike" cap="none">
                <a:solidFill>
                  <a:schemeClr val="dk1"/>
                </a:solidFill>
                <a:latin typeface="Calibri"/>
                <a:ea typeface="Calibri"/>
                <a:cs typeface="Calibri"/>
                <a:sym typeface="Calibri"/>
              </a:defRPr>
            </a:lvl1pPr>
            <a:lvl2pPr marL="742950" marR="0" lvl="1" indent="-31750" algn="l" rtl="0">
              <a:lnSpc>
                <a:spcPct val="100000"/>
              </a:lnSpc>
              <a:spcBef>
                <a:spcPts val="400"/>
              </a:spcBef>
              <a:spcAft>
                <a:spcPts val="0"/>
              </a:spcAft>
              <a:buClr>
                <a:schemeClr val="dk2"/>
              </a:buClr>
              <a:buSzPct val="100000"/>
              <a:buFont typeface="Noto Sans Symbols"/>
              <a:buChar char="▪"/>
              <a:defRPr sz="2000" b="0" i="0" u="none" strike="noStrike" cap="none">
                <a:solidFill>
                  <a:schemeClr val="dk1"/>
                </a:solidFill>
                <a:latin typeface="Calibri"/>
                <a:ea typeface="Calibri"/>
                <a:cs typeface="Calibri"/>
                <a:sym typeface="Calibri"/>
              </a:defRPr>
            </a:lvl2pPr>
            <a:lvl3pPr marL="1143000" marR="0" lvl="2" indent="0" algn="l" rtl="0">
              <a:lnSpc>
                <a:spcPct val="100000"/>
              </a:lnSpc>
              <a:spcBef>
                <a:spcPts val="360"/>
              </a:spcBef>
              <a:spcAft>
                <a:spcPts val="0"/>
              </a:spcAft>
              <a:buClr>
                <a:schemeClr val="dk2"/>
              </a:buClr>
              <a:buSzPct val="100000"/>
              <a:buFont typeface="Noto Sans Symbols"/>
              <a:buChar char="▪"/>
              <a:defRPr sz="1800" b="0" i="0" u="none" strike="noStrike" cap="none">
                <a:solidFill>
                  <a:schemeClr val="dk1"/>
                </a:solidFill>
                <a:latin typeface="Calibri"/>
                <a:ea typeface="Calibri"/>
                <a:cs typeface="Calibri"/>
                <a:sym typeface="Calibri"/>
              </a:defRPr>
            </a:lvl3pPr>
            <a:lvl4pPr marL="1600200" marR="0" lvl="3" indent="-25400" algn="l" rtl="0">
              <a:lnSpc>
                <a:spcPct val="100000"/>
              </a:lnSpc>
              <a:spcBef>
                <a:spcPts val="320"/>
              </a:spcBef>
              <a:spcAft>
                <a:spcPts val="0"/>
              </a:spcAft>
              <a:buClr>
                <a:schemeClr val="dk2"/>
              </a:buClr>
              <a:buSzPct val="100000"/>
              <a:buFont typeface="Noto Sans Symbols"/>
              <a:buChar char="▪"/>
              <a:defRPr sz="1600" b="0" i="0" u="none" strike="noStrike" cap="none">
                <a:solidFill>
                  <a:schemeClr val="dk1"/>
                </a:solidFill>
                <a:latin typeface="Calibri"/>
                <a:ea typeface="Calibri"/>
                <a:cs typeface="Calibri"/>
                <a:sym typeface="Calibri"/>
              </a:defRPr>
            </a:lvl4pPr>
            <a:lvl5pPr marL="2057400" marR="0" lvl="4" indent="-25400" algn="l" rtl="0">
              <a:lnSpc>
                <a:spcPct val="100000"/>
              </a:lnSpc>
              <a:spcBef>
                <a:spcPts val="320"/>
              </a:spcBef>
              <a:spcAft>
                <a:spcPts val="0"/>
              </a:spcAft>
              <a:buClr>
                <a:schemeClr val="dk2"/>
              </a:buClr>
              <a:buSzPct val="100000"/>
              <a:buFont typeface="Noto Sans Symbols"/>
              <a:buChar char="▪"/>
              <a:defRPr sz="1600" b="0" i="0" u="none" strike="noStrike" cap="none">
                <a:solidFill>
                  <a:schemeClr val="dk1"/>
                </a:solidFill>
                <a:latin typeface="Calibri"/>
                <a:ea typeface="Calibri"/>
                <a:cs typeface="Calibri"/>
                <a:sym typeface="Calibri"/>
              </a:defRPr>
            </a:lvl5pPr>
            <a:lvl6pPr marL="2514600" marR="0" lvl="5"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85" name="Shape 85"/>
          <p:cNvSpPr txBox="1">
            <a:spLocks noGrp="1"/>
          </p:cNvSpPr>
          <p:nvPr>
            <p:ph type="body" idx="3"/>
          </p:nvPr>
        </p:nvSpPr>
        <p:spPr>
          <a:xfrm>
            <a:off x="4645025" y="1535112"/>
            <a:ext cx="4041900" cy="639900"/>
          </a:xfrm>
          <a:prstGeom prst="rect">
            <a:avLst/>
          </a:prstGeom>
          <a:noFill/>
          <a:ln>
            <a:noFill/>
          </a:ln>
        </p:spPr>
        <p:txBody>
          <a:bodyPr wrap="square" lIns="91425" tIns="91425" rIns="91425" bIns="91425" anchor="b" anchorCtr="0"/>
          <a:lstStyle>
            <a:lvl1pPr marL="0" marR="0" lvl="0" indent="0" algn="l" rtl="0">
              <a:lnSpc>
                <a:spcPct val="100000"/>
              </a:lnSpc>
              <a:spcBef>
                <a:spcPts val="480"/>
              </a:spcBef>
              <a:spcAft>
                <a:spcPts val="0"/>
              </a:spcAft>
              <a:buClr>
                <a:schemeClr val="dk2"/>
              </a:buClr>
              <a:buFont typeface="Noto Sans Symbols"/>
              <a:buNone/>
              <a:defRPr sz="2400" b="1" i="0" u="none" strike="noStrike" cap="none">
                <a:solidFill>
                  <a:schemeClr val="dk1"/>
                </a:solidFill>
                <a:latin typeface="Calibri"/>
                <a:ea typeface="Calibri"/>
                <a:cs typeface="Calibri"/>
                <a:sym typeface="Calibri"/>
              </a:defRPr>
            </a:lvl1pPr>
            <a:lvl2pPr marL="457200" marR="0" lvl="1" indent="0" algn="l" rtl="0">
              <a:lnSpc>
                <a:spcPct val="100000"/>
              </a:lnSpc>
              <a:spcBef>
                <a:spcPts val="400"/>
              </a:spcBef>
              <a:spcAft>
                <a:spcPts val="0"/>
              </a:spcAft>
              <a:buClr>
                <a:schemeClr val="dk2"/>
              </a:buClr>
              <a:buFont typeface="Noto Sans Symbols"/>
              <a:buNone/>
              <a:defRPr sz="2000" b="1" i="0" u="none" strike="noStrike" cap="none">
                <a:solidFill>
                  <a:schemeClr val="dk1"/>
                </a:solidFill>
                <a:latin typeface="Calibri"/>
                <a:ea typeface="Calibri"/>
                <a:cs typeface="Calibri"/>
                <a:sym typeface="Calibri"/>
              </a:defRPr>
            </a:lvl2pPr>
            <a:lvl3pPr marL="914400" marR="0" lvl="2" indent="0" algn="l" rtl="0">
              <a:lnSpc>
                <a:spcPct val="100000"/>
              </a:lnSpc>
              <a:spcBef>
                <a:spcPts val="360"/>
              </a:spcBef>
              <a:spcAft>
                <a:spcPts val="0"/>
              </a:spcAft>
              <a:buClr>
                <a:schemeClr val="dk2"/>
              </a:buClr>
              <a:buFont typeface="Noto Sans Symbols"/>
              <a:buNone/>
              <a:defRPr sz="1800" b="1" i="0" u="none" strike="noStrike" cap="none">
                <a:solidFill>
                  <a:schemeClr val="dk1"/>
                </a:solidFill>
                <a:latin typeface="Calibri"/>
                <a:ea typeface="Calibri"/>
                <a:cs typeface="Calibri"/>
                <a:sym typeface="Calibri"/>
              </a:defRPr>
            </a:lvl3pPr>
            <a:lvl4pPr marL="1371600" marR="0" lvl="3" indent="0" algn="l" rtl="0">
              <a:lnSpc>
                <a:spcPct val="100000"/>
              </a:lnSpc>
              <a:spcBef>
                <a:spcPts val="320"/>
              </a:spcBef>
              <a:spcAft>
                <a:spcPts val="0"/>
              </a:spcAft>
              <a:buClr>
                <a:schemeClr val="dk2"/>
              </a:buClr>
              <a:buFont typeface="Noto Sans Symbols"/>
              <a:buNone/>
              <a:defRPr sz="1600" b="1" i="0" u="none" strike="noStrike" cap="none">
                <a:solidFill>
                  <a:schemeClr val="dk1"/>
                </a:solidFill>
                <a:latin typeface="Calibri"/>
                <a:ea typeface="Calibri"/>
                <a:cs typeface="Calibri"/>
                <a:sym typeface="Calibri"/>
              </a:defRPr>
            </a:lvl4pPr>
            <a:lvl5pPr marL="1828800" marR="0" lvl="4" indent="0" algn="l" rtl="0">
              <a:lnSpc>
                <a:spcPct val="100000"/>
              </a:lnSpc>
              <a:spcBef>
                <a:spcPts val="320"/>
              </a:spcBef>
              <a:spcAft>
                <a:spcPts val="0"/>
              </a:spcAft>
              <a:buClr>
                <a:schemeClr val="dk2"/>
              </a:buClr>
              <a:buFont typeface="Noto Sans Symbols"/>
              <a:buNone/>
              <a:defRPr sz="1600" b="1" i="0" u="none" strike="noStrike" cap="none">
                <a:solidFill>
                  <a:schemeClr val="dk1"/>
                </a:solidFill>
                <a:latin typeface="Calibri"/>
                <a:ea typeface="Calibri"/>
                <a:cs typeface="Calibri"/>
                <a:sym typeface="Calibri"/>
              </a:defRPr>
            </a:lvl5pPr>
            <a:lvl6pPr marL="2286000" marR="0" lvl="5"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6" name="Shape 86"/>
          <p:cNvSpPr txBox="1">
            <a:spLocks noGrp="1"/>
          </p:cNvSpPr>
          <p:nvPr>
            <p:ph type="body" idx="4"/>
          </p:nvPr>
        </p:nvSpPr>
        <p:spPr>
          <a:xfrm>
            <a:off x="4645025" y="2174875"/>
            <a:ext cx="4041900" cy="3951300"/>
          </a:xfrm>
          <a:prstGeom prst="rect">
            <a:avLst/>
          </a:prstGeom>
          <a:noFill/>
          <a:ln>
            <a:noFill/>
          </a:ln>
        </p:spPr>
        <p:txBody>
          <a:bodyPr wrap="square" lIns="91425" tIns="91425" rIns="91425" bIns="91425" anchor="t" anchorCtr="0"/>
          <a:lstStyle>
            <a:lvl1pPr marL="342900" marR="0" lvl="0" indent="-38100" algn="l" rtl="0">
              <a:lnSpc>
                <a:spcPct val="100000"/>
              </a:lnSpc>
              <a:spcBef>
                <a:spcPts val="480"/>
              </a:spcBef>
              <a:spcAft>
                <a:spcPts val="0"/>
              </a:spcAft>
              <a:buClr>
                <a:schemeClr val="dk2"/>
              </a:buClr>
              <a:buSzPct val="100000"/>
              <a:buFont typeface="Noto Sans Symbols"/>
              <a:buChar char="▪"/>
              <a:defRPr sz="2400" b="0" i="0" u="none" strike="noStrike" cap="none">
                <a:solidFill>
                  <a:schemeClr val="dk1"/>
                </a:solidFill>
                <a:latin typeface="Calibri"/>
                <a:ea typeface="Calibri"/>
                <a:cs typeface="Calibri"/>
                <a:sym typeface="Calibri"/>
              </a:defRPr>
            </a:lvl1pPr>
            <a:lvl2pPr marL="742950" marR="0" lvl="1" indent="-31750" algn="l" rtl="0">
              <a:lnSpc>
                <a:spcPct val="100000"/>
              </a:lnSpc>
              <a:spcBef>
                <a:spcPts val="400"/>
              </a:spcBef>
              <a:spcAft>
                <a:spcPts val="0"/>
              </a:spcAft>
              <a:buClr>
                <a:schemeClr val="dk2"/>
              </a:buClr>
              <a:buSzPct val="100000"/>
              <a:buFont typeface="Noto Sans Symbols"/>
              <a:buChar char="▪"/>
              <a:defRPr sz="2000" b="0" i="0" u="none" strike="noStrike" cap="none">
                <a:solidFill>
                  <a:schemeClr val="dk1"/>
                </a:solidFill>
                <a:latin typeface="Calibri"/>
                <a:ea typeface="Calibri"/>
                <a:cs typeface="Calibri"/>
                <a:sym typeface="Calibri"/>
              </a:defRPr>
            </a:lvl2pPr>
            <a:lvl3pPr marL="1143000" marR="0" lvl="2" indent="0" algn="l" rtl="0">
              <a:lnSpc>
                <a:spcPct val="100000"/>
              </a:lnSpc>
              <a:spcBef>
                <a:spcPts val="360"/>
              </a:spcBef>
              <a:spcAft>
                <a:spcPts val="0"/>
              </a:spcAft>
              <a:buClr>
                <a:schemeClr val="dk2"/>
              </a:buClr>
              <a:buSzPct val="100000"/>
              <a:buFont typeface="Noto Sans Symbols"/>
              <a:buChar char="▪"/>
              <a:defRPr sz="1800" b="0" i="0" u="none" strike="noStrike" cap="none">
                <a:solidFill>
                  <a:schemeClr val="dk1"/>
                </a:solidFill>
                <a:latin typeface="Calibri"/>
                <a:ea typeface="Calibri"/>
                <a:cs typeface="Calibri"/>
                <a:sym typeface="Calibri"/>
              </a:defRPr>
            </a:lvl3pPr>
            <a:lvl4pPr marL="1600200" marR="0" lvl="3" indent="-25400" algn="l" rtl="0">
              <a:lnSpc>
                <a:spcPct val="100000"/>
              </a:lnSpc>
              <a:spcBef>
                <a:spcPts val="320"/>
              </a:spcBef>
              <a:spcAft>
                <a:spcPts val="0"/>
              </a:spcAft>
              <a:buClr>
                <a:schemeClr val="dk2"/>
              </a:buClr>
              <a:buSzPct val="100000"/>
              <a:buFont typeface="Noto Sans Symbols"/>
              <a:buChar char="▪"/>
              <a:defRPr sz="1600" b="0" i="0" u="none" strike="noStrike" cap="none">
                <a:solidFill>
                  <a:schemeClr val="dk1"/>
                </a:solidFill>
                <a:latin typeface="Calibri"/>
                <a:ea typeface="Calibri"/>
                <a:cs typeface="Calibri"/>
                <a:sym typeface="Calibri"/>
              </a:defRPr>
            </a:lvl4pPr>
            <a:lvl5pPr marL="2057400" marR="0" lvl="4" indent="-25400" algn="l" rtl="0">
              <a:lnSpc>
                <a:spcPct val="100000"/>
              </a:lnSpc>
              <a:spcBef>
                <a:spcPts val="320"/>
              </a:spcBef>
              <a:spcAft>
                <a:spcPts val="0"/>
              </a:spcAft>
              <a:buClr>
                <a:schemeClr val="dk2"/>
              </a:buClr>
              <a:buSzPct val="100000"/>
              <a:buFont typeface="Noto Sans Symbols"/>
              <a:buChar char="▪"/>
              <a:defRPr sz="1600" b="0" i="0" u="none" strike="noStrike" cap="none">
                <a:solidFill>
                  <a:schemeClr val="dk1"/>
                </a:solidFill>
                <a:latin typeface="Calibri"/>
                <a:ea typeface="Calibri"/>
                <a:cs typeface="Calibri"/>
                <a:sym typeface="Calibri"/>
              </a:defRPr>
            </a:lvl5pPr>
            <a:lvl6pPr marL="2514600" marR="0" lvl="5"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87" name="Shape 87"/>
          <p:cNvSpPr txBox="1">
            <a:spLocks noGrp="1"/>
          </p:cNvSpPr>
          <p:nvPr>
            <p:ph type="dt" idx="10"/>
          </p:nvPr>
        </p:nvSpPr>
        <p:spPr>
          <a:xfrm>
            <a:off x="457200" y="6356350"/>
            <a:ext cx="2133600" cy="365100"/>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88" name="Shape 88"/>
          <p:cNvSpPr txBox="1">
            <a:spLocks noGrp="1"/>
          </p:cNvSpPr>
          <p:nvPr>
            <p:ph type="ftr" idx="11"/>
          </p:nvPr>
        </p:nvSpPr>
        <p:spPr>
          <a:xfrm>
            <a:off x="3124200" y="6356350"/>
            <a:ext cx="2895600" cy="3651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sldNum" idx="12"/>
          </p:nvPr>
        </p:nvSpPr>
        <p:spPr>
          <a:xfrm>
            <a:off x="6553200" y="6356350"/>
            <a:ext cx="2133600" cy="365100"/>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chemeClr val="dk2"/>
              </a:buClr>
              <a:buSzPct val="25000"/>
              <a:buFont typeface="Calibri"/>
              <a:buNone/>
            </a:pPr>
            <a:fld id="{00000000-1234-1234-1234-123412341234}" type="slidenum">
              <a:rPr lang="en" sz="1100" b="0" i="0" u="none" strike="noStrike" cap="none">
                <a:solidFill>
                  <a:schemeClr val="dk2"/>
                </a:solidFill>
                <a:latin typeface="Calibri"/>
                <a:ea typeface="Calibri"/>
                <a:cs typeface="Calibri"/>
                <a:sym typeface="Calibri"/>
              </a:rPr>
              <a:t>‹#›</a:t>
            </a:fld>
            <a:endParaRPr lang="en" sz="1100" b="0" i="0" u="none" strike="noStrike" cap="none">
              <a:solidFill>
                <a:schemeClr val="dk2"/>
              </a:solidFill>
              <a:latin typeface="Calibri"/>
              <a:ea typeface="Calibri"/>
              <a:cs typeface="Calibri"/>
              <a:sym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90"/>
        <p:cNvGrpSpPr/>
        <p:nvPr/>
      </p:nvGrpSpPr>
      <p:grpSpPr>
        <a:xfrm>
          <a:off x="0" y="0"/>
          <a:ext cx="0" cy="0"/>
          <a:chOff x="0" y="0"/>
          <a:chExt cx="0" cy="0"/>
        </a:xfrm>
      </p:grpSpPr>
      <p:sp>
        <p:nvSpPr>
          <p:cNvPr id="91" name="Shape 91"/>
          <p:cNvSpPr txBox="1">
            <a:spLocks noGrp="1"/>
          </p:cNvSpPr>
          <p:nvPr>
            <p:ph type="title"/>
          </p:nvPr>
        </p:nvSpPr>
        <p:spPr>
          <a:xfrm>
            <a:off x="1792288" y="4800600"/>
            <a:ext cx="5486400" cy="566700"/>
          </a:xfrm>
          <a:prstGeom prst="rect">
            <a:avLst/>
          </a:prstGeom>
          <a:noFill/>
          <a:ln>
            <a:noFill/>
          </a:ln>
        </p:spPr>
        <p:txBody>
          <a:bodyPr wrap="square" lIns="91425" tIns="91425" rIns="91425" bIns="91425" anchor="b" anchorCtr="0"/>
          <a:lstStyle>
            <a:lvl1pPr marL="0" marR="0" lvl="0" indent="0" algn="l" rtl="0">
              <a:lnSpc>
                <a:spcPct val="100000"/>
              </a:lnSpc>
              <a:spcBef>
                <a:spcPts val="0"/>
              </a:spcBef>
              <a:spcAft>
                <a:spcPts val="0"/>
              </a:spcAft>
              <a:buClr>
                <a:srgbClr val="007DC3"/>
              </a:buClr>
              <a:buFont typeface="Cambria"/>
              <a:buNone/>
              <a:defRPr sz="2000" b="1" i="0" u="none" strike="noStrike" cap="none">
                <a:solidFill>
                  <a:srgbClr val="007DC3"/>
                </a:solidFill>
                <a:latin typeface="Cambria"/>
                <a:ea typeface="Cambria"/>
                <a:cs typeface="Cambria"/>
                <a:sym typeface="Cambria"/>
              </a:defRPr>
            </a:lvl1pPr>
            <a:lvl2pPr marL="0" marR="0" lvl="1"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2pPr>
            <a:lvl3pPr marL="0" marR="0" lvl="2"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3pPr>
            <a:lvl4pPr marL="0" marR="0" lvl="3"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4pPr>
            <a:lvl5pPr marL="0" marR="0" lvl="4"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5pPr>
            <a:lvl6pPr marL="457200" marR="0" lvl="5"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6pPr>
            <a:lvl7pPr marL="914400" marR="0" lvl="6"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7pPr>
            <a:lvl8pPr marL="1371600" marR="0" lvl="7"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8pPr>
            <a:lvl9pPr marL="1828800" marR="0" lvl="8"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9pPr>
          </a:lstStyle>
          <a:p>
            <a:endParaRPr/>
          </a:p>
        </p:txBody>
      </p:sp>
      <p:sp>
        <p:nvSpPr>
          <p:cNvPr id="92" name="Shape 92"/>
          <p:cNvSpPr>
            <a:spLocks noGrp="1"/>
          </p:cNvSpPr>
          <p:nvPr>
            <p:ph type="pic" idx="2"/>
          </p:nvPr>
        </p:nvSpPr>
        <p:spPr>
          <a:xfrm>
            <a:off x="1792288" y="612775"/>
            <a:ext cx="5486400" cy="4114800"/>
          </a:xfrm>
          <a:prstGeom prst="rect">
            <a:avLst/>
          </a:prstGeom>
          <a:noFill/>
          <a:ln>
            <a:noFill/>
          </a:ln>
        </p:spPr>
        <p:txBody>
          <a:bodyPr wrap="square" lIns="91425" tIns="91425" rIns="91425" bIns="91425" anchor="t" anchorCtr="0"/>
          <a:lstStyle>
            <a:lvl1pPr marL="0" marR="0" lvl="0" indent="0" algn="l" rtl="0">
              <a:lnSpc>
                <a:spcPct val="100000"/>
              </a:lnSpc>
              <a:spcBef>
                <a:spcPts val="640"/>
              </a:spcBef>
              <a:spcAft>
                <a:spcPts val="0"/>
              </a:spcAft>
              <a:buClr>
                <a:schemeClr val="dk2"/>
              </a:buClr>
              <a:buFont typeface="Noto Sans Symbols"/>
              <a:buNone/>
              <a:defRPr sz="32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560"/>
              </a:spcBef>
              <a:spcAft>
                <a:spcPts val="0"/>
              </a:spcAft>
              <a:buClr>
                <a:schemeClr val="dk2"/>
              </a:buClr>
              <a:buFont typeface="Noto Sans Symbols"/>
              <a:buNone/>
              <a:defRPr sz="2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480"/>
              </a:spcBef>
              <a:spcAft>
                <a:spcPts val="0"/>
              </a:spcAft>
              <a:buClr>
                <a:schemeClr val="dk2"/>
              </a:buClr>
              <a:buFont typeface="Noto Sans Symbols"/>
              <a:buNone/>
              <a:defRPr sz="24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400"/>
              </a:spcBef>
              <a:spcAft>
                <a:spcPts val="0"/>
              </a:spcAft>
              <a:buClr>
                <a:schemeClr val="dk2"/>
              </a:buClr>
              <a:buFont typeface="Noto Sans Symbols"/>
              <a:buNone/>
              <a:defRPr sz="20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400"/>
              </a:spcBef>
              <a:spcAft>
                <a:spcPts val="0"/>
              </a:spcAft>
              <a:buClr>
                <a:schemeClr val="dk2"/>
              </a:buClr>
              <a:buFont typeface="Noto Sans Symbols"/>
              <a:buNone/>
              <a:defRPr sz="20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4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4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4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4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93" name="Shape 93"/>
          <p:cNvSpPr txBox="1">
            <a:spLocks noGrp="1"/>
          </p:cNvSpPr>
          <p:nvPr>
            <p:ph type="body" idx="1"/>
          </p:nvPr>
        </p:nvSpPr>
        <p:spPr>
          <a:xfrm>
            <a:off x="1792288" y="5367337"/>
            <a:ext cx="5486400" cy="804900"/>
          </a:xfrm>
          <a:prstGeom prst="rect">
            <a:avLst/>
          </a:prstGeom>
          <a:noFill/>
          <a:ln>
            <a:noFill/>
          </a:ln>
        </p:spPr>
        <p:txBody>
          <a:bodyPr wrap="square" lIns="91425" tIns="91425" rIns="91425" bIns="91425" anchor="t" anchorCtr="0"/>
          <a:lstStyle>
            <a:lvl1pPr marL="0" marR="0" lvl="0" indent="0" algn="l" rtl="0">
              <a:lnSpc>
                <a:spcPct val="100000"/>
              </a:lnSpc>
              <a:spcBef>
                <a:spcPts val="280"/>
              </a:spcBef>
              <a:spcAft>
                <a:spcPts val="0"/>
              </a:spcAft>
              <a:buClr>
                <a:schemeClr val="dk2"/>
              </a:buClr>
              <a:buFont typeface="Noto Sans Symbols"/>
              <a:buNone/>
              <a:defRPr sz="14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240"/>
              </a:spcBef>
              <a:spcAft>
                <a:spcPts val="0"/>
              </a:spcAft>
              <a:buClr>
                <a:schemeClr val="dk2"/>
              </a:buClr>
              <a:buFont typeface="Noto Sans Symbols"/>
              <a:buNone/>
              <a:defRPr sz="12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200"/>
              </a:spcBef>
              <a:spcAft>
                <a:spcPts val="0"/>
              </a:spcAft>
              <a:buClr>
                <a:schemeClr val="dk2"/>
              </a:buClr>
              <a:buFont typeface="Noto Sans Symbols"/>
              <a:buNone/>
              <a:defRPr sz="10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180"/>
              </a:spcBef>
              <a:spcAft>
                <a:spcPts val="0"/>
              </a:spcAft>
              <a:buClr>
                <a:schemeClr val="dk2"/>
              </a:buClr>
              <a:buFont typeface="Noto Sans Symbols"/>
              <a:buNone/>
              <a:defRPr sz="9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180"/>
              </a:spcBef>
              <a:spcAft>
                <a:spcPts val="0"/>
              </a:spcAft>
              <a:buClr>
                <a:schemeClr val="dk2"/>
              </a:buClr>
              <a:buFont typeface="Noto Sans Symbols"/>
              <a:buNone/>
              <a:defRPr sz="9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94" name="Shape 94"/>
          <p:cNvSpPr txBox="1">
            <a:spLocks noGrp="1"/>
          </p:cNvSpPr>
          <p:nvPr>
            <p:ph type="dt" idx="10"/>
          </p:nvPr>
        </p:nvSpPr>
        <p:spPr>
          <a:xfrm>
            <a:off x="457200" y="6356350"/>
            <a:ext cx="2133600" cy="365100"/>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95" name="Shape 95"/>
          <p:cNvSpPr txBox="1">
            <a:spLocks noGrp="1"/>
          </p:cNvSpPr>
          <p:nvPr>
            <p:ph type="ftr" idx="11"/>
          </p:nvPr>
        </p:nvSpPr>
        <p:spPr>
          <a:xfrm>
            <a:off x="3124200" y="6356350"/>
            <a:ext cx="2895600" cy="3651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96" name="Shape 96"/>
          <p:cNvSpPr txBox="1">
            <a:spLocks noGrp="1"/>
          </p:cNvSpPr>
          <p:nvPr>
            <p:ph type="sldNum" idx="12"/>
          </p:nvPr>
        </p:nvSpPr>
        <p:spPr>
          <a:xfrm>
            <a:off x="6553200" y="6356350"/>
            <a:ext cx="2133600" cy="365100"/>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chemeClr val="dk2"/>
              </a:buClr>
              <a:buSzPct val="25000"/>
              <a:buFont typeface="Calibri"/>
              <a:buNone/>
            </a:pPr>
            <a:fld id="{00000000-1234-1234-1234-123412341234}" type="slidenum">
              <a:rPr lang="en" sz="1100" b="0" i="0" u="none" strike="noStrike" cap="none">
                <a:solidFill>
                  <a:schemeClr val="dk2"/>
                </a:solidFill>
                <a:latin typeface="Calibri"/>
                <a:ea typeface="Calibri"/>
                <a:cs typeface="Calibri"/>
                <a:sym typeface="Calibri"/>
              </a:rPr>
              <a:t>‹#›</a:t>
            </a:fld>
            <a:endParaRPr lang="en" sz="1100" b="0" i="0" u="none" strike="noStrike" cap="none">
              <a:solidFill>
                <a:schemeClr val="dk2"/>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867800"/>
            <a:ext cx="8520600" cy="1122300"/>
          </a:xfrm>
          <a:prstGeom prst="rect">
            <a:avLst/>
          </a:prstGeom>
        </p:spPr>
        <p:txBody>
          <a:bodyPr wrap="square" lIns="91425" tIns="91425" rIns="91425" bIns="91425" anchor="ctr" anchorCtr="0"/>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a:endParaRPr/>
          </a:p>
        </p:txBody>
      </p:sp>
      <p:sp>
        <p:nvSpPr>
          <p:cNvPr id="15" name="Shape 15"/>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593367"/>
            <a:ext cx="8520600" cy="7635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536633"/>
            <a:ext cx="8520600" cy="45552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593367"/>
            <a:ext cx="8520600" cy="7635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311700" y="1536633"/>
            <a:ext cx="3999900" cy="4555200"/>
          </a:xfrm>
          <a:prstGeom prst="rect">
            <a:avLst/>
          </a:prstGeom>
        </p:spPr>
        <p:txBody>
          <a:bodyPr wrap="square"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3" name="Shape 23"/>
          <p:cNvSpPr txBox="1">
            <a:spLocks noGrp="1"/>
          </p:cNvSpPr>
          <p:nvPr>
            <p:ph type="body" idx="2"/>
          </p:nvPr>
        </p:nvSpPr>
        <p:spPr>
          <a:xfrm>
            <a:off x="4832400" y="1536633"/>
            <a:ext cx="3999900" cy="4555200"/>
          </a:xfrm>
          <a:prstGeom prst="rect">
            <a:avLst/>
          </a:prstGeom>
        </p:spPr>
        <p:txBody>
          <a:bodyPr wrap="square"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4" name="Shape 24"/>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593367"/>
            <a:ext cx="8520600" cy="7635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7" name="Shape 27"/>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740800"/>
            <a:ext cx="2808000" cy="1007700"/>
          </a:xfrm>
          <a:prstGeom prst="rect">
            <a:avLst/>
          </a:prstGeom>
        </p:spPr>
        <p:txBody>
          <a:bodyPr wrap="square"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0" name="Shape 30"/>
          <p:cNvSpPr txBox="1">
            <a:spLocks noGrp="1"/>
          </p:cNvSpPr>
          <p:nvPr>
            <p:ph type="body" idx="1"/>
          </p:nvPr>
        </p:nvSpPr>
        <p:spPr>
          <a:xfrm>
            <a:off x="311700" y="1852800"/>
            <a:ext cx="2808000" cy="4239300"/>
          </a:xfrm>
          <a:prstGeom prst="rect">
            <a:avLst/>
          </a:prstGeom>
        </p:spPr>
        <p:txBody>
          <a:bodyPr wrap="square"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1" name="Shape 31"/>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600200"/>
            <a:ext cx="6367800" cy="5454300"/>
          </a:xfrm>
          <a:prstGeom prst="rect">
            <a:avLst/>
          </a:prstGeom>
        </p:spPr>
        <p:txBody>
          <a:bodyPr wrap="square" lIns="91425" tIns="91425" rIns="91425" bIns="91425" anchor="ctr" anchorCtr="0"/>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a:endParaRPr/>
          </a:p>
        </p:txBody>
      </p:sp>
      <p:sp>
        <p:nvSpPr>
          <p:cNvPr id="34" name="Shape 34"/>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167"/>
            <a:ext cx="4572000" cy="6858000"/>
          </a:xfrm>
          <a:prstGeom prst="rect">
            <a:avLst/>
          </a:prstGeom>
          <a:solidFill>
            <a:schemeClr val="lt2"/>
          </a:solidFill>
          <a:ln>
            <a:noFill/>
          </a:ln>
        </p:spPr>
        <p:txBody>
          <a:bodyPr wrap="square" lIns="91425" tIns="91425" rIns="91425" bIns="91425" anchor="ctr" anchorCtr="0">
            <a:noAutofit/>
          </a:bodyPr>
          <a:lstStyle/>
          <a:p>
            <a:pPr lvl="0">
              <a:spcBef>
                <a:spcPts val="0"/>
              </a:spcBef>
              <a:buNone/>
            </a:pPr>
            <a:endParaRPr/>
          </a:p>
        </p:txBody>
      </p:sp>
      <p:sp>
        <p:nvSpPr>
          <p:cNvPr id="37" name="Shape 37"/>
          <p:cNvSpPr txBox="1">
            <a:spLocks noGrp="1"/>
          </p:cNvSpPr>
          <p:nvPr>
            <p:ph type="title"/>
          </p:nvPr>
        </p:nvSpPr>
        <p:spPr>
          <a:xfrm>
            <a:off x="265500" y="1644233"/>
            <a:ext cx="4045200" cy="1976400"/>
          </a:xfrm>
          <a:prstGeom prst="rect">
            <a:avLst/>
          </a:prstGeom>
        </p:spPr>
        <p:txBody>
          <a:bodyPr wrap="square" lIns="91425" tIns="91425" rIns="91425" bIns="91425" anchor="b" anchorCtr="0"/>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a:endParaRPr/>
          </a:p>
        </p:txBody>
      </p:sp>
      <p:sp>
        <p:nvSpPr>
          <p:cNvPr id="38" name="Shape 38"/>
          <p:cNvSpPr txBox="1">
            <a:spLocks noGrp="1"/>
          </p:cNvSpPr>
          <p:nvPr>
            <p:ph type="subTitle" idx="1"/>
          </p:nvPr>
        </p:nvSpPr>
        <p:spPr>
          <a:xfrm>
            <a:off x="265500" y="3737433"/>
            <a:ext cx="4045200" cy="1646700"/>
          </a:xfrm>
          <a:prstGeom prst="rect">
            <a:avLst/>
          </a:prstGeom>
        </p:spPr>
        <p:txBody>
          <a:bodyPr wrap="square"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39" name="Shape 39"/>
          <p:cNvSpPr txBox="1">
            <a:spLocks noGrp="1"/>
          </p:cNvSpPr>
          <p:nvPr>
            <p:ph type="body" idx="2"/>
          </p:nvPr>
        </p:nvSpPr>
        <p:spPr>
          <a:xfrm>
            <a:off x="4939500" y="965433"/>
            <a:ext cx="3837000" cy="4926900"/>
          </a:xfrm>
          <a:prstGeom prst="rect">
            <a:avLst/>
          </a:prstGeom>
        </p:spPr>
        <p:txBody>
          <a:bodyPr wrap="square"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0" name="Shape 40"/>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5640767"/>
            <a:ext cx="5998800" cy="806700"/>
          </a:xfrm>
          <a:prstGeom prst="rect">
            <a:avLst/>
          </a:prstGeom>
        </p:spPr>
        <p:txBody>
          <a:bodyPr wrap="square" lIns="91425" tIns="91425" rIns="91425" bIns="91425" anchor="ctr" anchorCtr="0"/>
          <a:lstStyle>
            <a:lvl1pPr lvl="0">
              <a:lnSpc>
                <a:spcPct val="100000"/>
              </a:lnSpc>
              <a:spcBef>
                <a:spcPts val="0"/>
              </a:spcBef>
              <a:spcAft>
                <a:spcPts val="0"/>
              </a:spcAft>
              <a:buNone/>
              <a:defRPr/>
            </a:lvl1pPr>
          </a:lstStyle>
          <a:p>
            <a:endParaRPr/>
          </a:p>
        </p:txBody>
      </p:sp>
      <p:sp>
        <p:nvSpPr>
          <p:cNvPr id="43" name="Shape 43"/>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593367"/>
            <a:ext cx="8520600" cy="763500"/>
          </a:xfrm>
          <a:prstGeom prst="rect">
            <a:avLst/>
          </a:prstGeom>
          <a:noFill/>
          <a:ln>
            <a:noFill/>
          </a:ln>
        </p:spPr>
        <p:txBody>
          <a:bodyPr wrap="square" lIns="91425" tIns="91425" rIns="91425" bIns="91425" anchor="t" anchorCtr="0"/>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a:endParaRPr/>
          </a:p>
        </p:txBody>
      </p:sp>
      <p:sp>
        <p:nvSpPr>
          <p:cNvPr id="7" name="Shape 7"/>
          <p:cNvSpPr txBox="1">
            <a:spLocks noGrp="1"/>
          </p:cNvSpPr>
          <p:nvPr>
            <p:ph type="body" idx="1"/>
          </p:nvPr>
        </p:nvSpPr>
        <p:spPr>
          <a:xfrm>
            <a:off x="311700" y="1536633"/>
            <a:ext cx="8520600" cy="4555200"/>
          </a:xfrm>
          <a:prstGeom prst="rect">
            <a:avLst/>
          </a:prstGeom>
          <a:noFill/>
          <a:ln>
            <a:noFill/>
          </a:ln>
        </p:spPr>
        <p:txBody>
          <a:bodyPr wrap="square" lIns="91425" tIns="91425" rIns="91425" bIns="91425" anchor="t" anchorCtr="0"/>
          <a:lstStyle>
            <a:lvl1pPr lvl="0">
              <a:lnSpc>
                <a:spcPct val="115000"/>
              </a:lnSpc>
              <a:spcBef>
                <a:spcPts val="0"/>
              </a:spcBef>
              <a:spcAft>
                <a:spcPts val="1600"/>
              </a:spcAft>
              <a:buClr>
                <a:schemeClr val="dk2"/>
              </a:buClr>
              <a:buSzPct val="100000"/>
              <a:buChar char="●"/>
              <a:defRPr sz="1800">
                <a:solidFill>
                  <a:schemeClr val="dk2"/>
                </a:solidFill>
              </a:defRPr>
            </a:lvl1pPr>
            <a:lvl2pPr lvl="1">
              <a:lnSpc>
                <a:spcPct val="115000"/>
              </a:lnSpc>
              <a:spcBef>
                <a:spcPts val="0"/>
              </a:spcBef>
              <a:spcAft>
                <a:spcPts val="1600"/>
              </a:spcAft>
              <a:buClr>
                <a:schemeClr val="dk2"/>
              </a:buClr>
              <a:buChar char="○"/>
              <a:defRPr>
                <a:solidFill>
                  <a:schemeClr val="dk2"/>
                </a:solidFill>
              </a:defRPr>
            </a:lvl2pPr>
            <a:lvl3pPr lvl="2">
              <a:lnSpc>
                <a:spcPct val="115000"/>
              </a:lnSpc>
              <a:spcBef>
                <a:spcPts val="0"/>
              </a:spcBef>
              <a:spcAft>
                <a:spcPts val="1600"/>
              </a:spcAft>
              <a:buClr>
                <a:schemeClr val="dk2"/>
              </a:buClr>
              <a:buChar char="■"/>
              <a:defRPr>
                <a:solidFill>
                  <a:schemeClr val="dk2"/>
                </a:solidFill>
              </a:defRPr>
            </a:lvl3pPr>
            <a:lvl4pPr lvl="3">
              <a:lnSpc>
                <a:spcPct val="115000"/>
              </a:lnSpc>
              <a:spcBef>
                <a:spcPts val="0"/>
              </a:spcBef>
              <a:spcAft>
                <a:spcPts val="1600"/>
              </a:spcAft>
              <a:buClr>
                <a:schemeClr val="dk2"/>
              </a:buClr>
              <a:buChar char="●"/>
              <a:defRPr>
                <a:solidFill>
                  <a:schemeClr val="dk2"/>
                </a:solidFill>
              </a:defRPr>
            </a:lvl4pPr>
            <a:lvl5pPr lvl="4">
              <a:lnSpc>
                <a:spcPct val="115000"/>
              </a:lnSpc>
              <a:spcBef>
                <a:spcPts val="0"/>
              </a:spcBef>
              <a:spcAft>
                <a:spcPts val="1600"/>
              </a:spcAft>
              <a:buClr>
                <a:schemeClr val="dk2"/>
              </a:buClr>
              <a:buChar char="○"/>
              <a:defRPr>
                <a:solidFill>
                  <a:schemeClr val="dk2"/>
                </a:solidFill>
              </a:defRPr>
            </a:lvl5pPr>
            <a:lvl6pPr lvl="5">
              <a:lnSpc>
                <a:spcPct val="115000"/>
              </a:lnSpc>
              <a:spcBef>
                <a:spcPts val="0"/>
              </a:spcBef>
              <a:spcAft>
                <a:spcPts val="1600"/>
              </a:spcAft>
              <a:buClr>
                <a:schemeClr val="dk2"/>
              </a:buClr>
              <a:buChar char="■"/>
              <a:defRPr>
                <a:solidFill>
                  <a:schemeClr val="dk2"/>
                </a:solidFill>
              </a:defRPr>
            </a:lvl6pPr>
            <a:lvl7pPr lvl="6">
              <a:lnSpc>
                <a:spcPct val="115000"/>
              </a:lnSpc>
              <a:spcBef>
                <a:spcPts val="0"/>
              </a:spcBef>
              <a:spcAft>
                <a:spcPts val="1600"/>
              </a:spcAft>
              <a:buClr>
                <a:schemeClr val="dk2"/>
              </a:buClr>
              <a:buChar char="●"/>
              <a:defRPr>
                <a:solidFill>
                  <a:schemeClr val="dk2"/>
                </a:solidFill>
              </a:defRPr>
            </a:lvl7pPr>
            <a:lvl8pPr lvl="7">
              <a:lnSpc>
                <a:spcPct val="115000"/>
              </a:lnSpc>
              <a:spcBef>
                <a:spcPts val="0"/>
              </a:spcBef>
              <a:spcAft>
                <a:spcPts val="1600"/>
              </a:spcAft>
              <a:buClr>
                <a:schemeClr val="dk2"/>
              </a:buClr>
              <a:buChar char="○"/>
              <a:defRPr>
                <a:solidFill>
                  <a:schemeClr val="dk2"/>
                </a:solidFill>
              </a:defRPr>
            </a:lvl8pPr>
            <a:lvl9pPr lvl="8">
              <a:lnSpc>
                <a:spcPct val="115000"/>
              </a:lnSpc>
              <a:spcBef>
                <a:spcPts val="0"/>
              </a:spcBef>
              <a:spcAft>
                <a:spcPts val="1600"/>
              </a:spcAft>
              <a:buClr>
                <a:schemeClr val="dk2"/>
              </a:buClr>
              <a:buChar char="■"/>
              <a:defRPr>
                <a:solidFill>
                  <a:schemeClr val="dk2"/>
                </a:solidFill>
              </a:defRPr>
            </a:lvl9pPr>
          </a:lstStyle>
          <a:p>
            <a:endParaRPr/>
          </a:p>
        </p:txBody>
      </p:sp>
      <p:sp>
        <p:nvSpPr>
          <p:cNvPr id="8" name="Shape 8"/>
          <p:cNvSpPr txBox="1">
            <a:spLocks noGrp="1"/>
          </p:cNvSpPr>
          <p:nvPr>
            <p:ph type="sldNum" idx="12"/>
          </p:nvPr>
        </p:nvSpPr>
        <p:spPr>
          <a:xfrm>
            <a:off x="8472458" y="6217622"/>
            <a:ext cx="548700" cy="524700"/>
          </a:xfrm>
          <a:prstGeom prst="rect">
            <a:avLst/>
          </a:prstGeom>
          <a:noFill/>
          <a:ln>
            <a:noFill/>
          </a:ln>
        </p:spPr>
        <p:txBody>
          <a:bodyPr wrap="square" lIns="91425" tIns="91425" rIns="91425" bIns="91425" anchor="ctr" anchorCtr="0">
            <a:noAutofit/>
          </a:bodyPr>
          <a:lstStyle/>
          <a:p>
            <a:pPr lvl="0" algn="r">
              <a:spcBef>
                <a:spcPts val="0"/>
              </a:spcBef>
              <a:buNone/>
            </a:pPr>
            <a:fld id="{00000000-1234-1234-1234-123412341234}" type="slidenum">
              <a:rPr lang="en" sz="1000">
                <a:solidFill>
                  <a:schemeClr val="dk2"/>
                </a:solidFill>
              </a:rPr>
              <a:t>‹#›</a:t>
            </a:fld>
            <a:endParaRPr lang="en" sz="10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1pPr>
            <a:lvl2pPr marL="0" marR="0" lvl="1"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2pPr>
            <a:lvl3pPr marL="0" marR="0" lvl="2"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3pPr>
            <a:lvl4pPr marL="0" marR="0" lvl="3"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4pPr>
            <a:lvl5pPr marL="0" marR="0" lvl="4"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5pPr>
            <a:lvl6pPr marL="457200" marR="0" lvl="5"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6pPr>
            <a:lvl7pPr marL="914400" marR="0" lvl="6"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7pPr>
            <a:lvl8pPr marL="1371600" marR="0" lvl="7"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8pPr>
            <a:lvl9pPr marL="1828800" marR="0" lvl="8"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9pPr>
          </a:lstStyle>
          <a:p>
            <a:endParaRPr/>
          </a:p>
        </p:txBody>
      </p:sp>
      <p:sp>
        <p:nvSpPr>
          <p:cNvPr id="52" name="Shape 52"/>
          <p:cNvSpPr txBox="1">
            <a:spLocks noGrp="1"/>
          </p:cNvSpPr>
          <p:nvPr>
            <p:ph type="body" idx="1"/>
          </p:nvPr>
        </p:nvSpPr>
        <p:spPr>
          <a:xfrm>
            <a:off x="457200" y="1600200"/>
            <a:ext cx="8229600" cy="4526100"/>
          </a:xfrm>
          <a:prstGeom prst="rect">
            <a:avLst/>
          </a:prstGeom>
          <a:noFill/>
          <a:ln>
            <a:noFill/>
          </a:ln>
        </p:spPr>
        <p:txBody>
          <a:bodyPr wrap="square" lIns="91425" tIns="91425" rIns="91425" bIns="91425" anchor="t" anchorCtr="0"/>
          <a:lstStyle>
            <a:lvl1pPr marL="342900" marR="0" lvl="0" indent="63500" algn="l" rtl="0">
              <a:lnSpc>
                <a:spcPct val="100000"/>
              </a:lnSpc>
              <a:spcBef>
                <a:spcPts val="640"/>
              </a:spcBef>
              <a:spcAft>
                <a:spcPts val="0"/>
              </a:spcAft>
              <a:buClr>
                <a:schemeClr val="dk2"/>
              </a:buClr>
              <a:buSzPct val="100000"/>
              <a:buFont typeface="Noto Sans Symbols"/>
              <a:buChar char="▪"/>
              <a:defRPr sz="3200" b="0" i="0" u="none" strike="noStrike" cap="none">
                <a:solidFill>
                  <a:schemeClr val="dk1"/>
                </a:solidFill>
                <a:latin typeface="Calibri"/>
                <a:ea typeface="Calibri"/>
                <a:cs typeface="Calibri"/>
                <a:sym typeface="Calibri"/>
              </a:defRPr>
            </a:lvl1pPr>
            <a:lvl2pPr marL="742950" marR="0" lvl="1" indent="69850" algn="l" rtl="0">
              <a:lnSpc>
                <a:spcPct val="100000"/>
              </a:lnSpc>
              <a:spcBef>
                <a:spcPts val="560"/>
              </a:spcBef>
              <a:spcAft>
                <a:spcPts val="0"/>
              </a:spcAft>
              <a:buClr>
                <a:schemeClr val="dk2"/>
              </a:buClr>
              <a:buSzPct val="100000"/>
              <a:buFont typeface="Noto Sans Symbols"/>
              <a:buChar char="▪"/>
              <a:defRPr sz="2800" b="0" i="0" u="none" strike="noStrike" cap="none">
                <a:solidFill>
                  <a:schemeClr val="dk1"/>
                </a:solidFill>
                <a:latin typeface="Calibri"/>
                <a:ea typeface="Calibri"/>
                <a:cs typeface="Calibri"/>
                <a:sym typeface="Calibri"/>
              </a:defRPr>
            </a:lvl2pPr>
            <a:lvl3pPr marL="1143000" marR="0" lvl="2" indent="76200" algn="l" rtl="0">
              <a:lnSpc>
                <a:spcPct val="100000"/>
              </a:lnSpc>
              <a:spcBef>
                <a:spcPts val="480"/>
              </a:spcBef>
              <a:spcAft>
                <a:spcPts val="0"/>
              </a:spcAft>
              <a:buClr>
                <a:schemeClr val="dk2"/>
              </a:buClr>
              <a:buSzPct val="100000"/>
              <a:buFont typeface="Noto Sans Symbols"/>
              <a:buChar char="▪"/>
              <a:defRPr sz="2400" b="0" i="0" u="none" strike="noStrike" cap="none">
                <a:solidFill>
                  <a:schemeClr val="dk1"/>
                </a:solidFill>
                <a:latin typeface="Calibri"/>
                <a:ea typeface="Calibri"/>
                <a:cs typeface="Calibri"/>
                <a:sym typeface="Calibri"/>
              </a:defRPr>
            </a:lvl3pPr>
            <a:lvl4pPr marL="1600200" marR="0" lvl="3" indent="25400" algn="l" rtl="0">
              <a:lnSpc>
                <a:spcPct val="100000"/>
              </a:lnSpc>
              <a:spcBef>
                <a:spcPts val="400"/>
              </a:spcBef>
              <a:spcAft>
                <a:spcPts val="0"/>
              </a:spcAft>
              <a:buClr>
                <a:schemeClr val="dk2"/>
              </a:buClr>
              <a:buSzPct val="100000"/>
              <a:buFont typeface="Noto Sans Symbols"/>
              <a:buChar char="▪"/>
              <a:defRPr sz="2000" b="0" i="0" u="none" strike="noStrike" cap="none">
                <a:solidFill>
                  <a:schemeClr val="dk1"/>
                </a:solidFill>
                <a:latin typeface="Calibri"/>
                <a:ea typeface="Calibri"/>
                <a:cs typeface="Calibri"/>
                <a:sym typeface="Calibri"/>
              </a:defRPr>
            </a:lvl4pPr>
            <a:lvl5pPr marL="2057400" marR="0" lvl="4" indent="25400" algn="l" rtl="0">
              <a:lnSpc>
                <a:spcPct val="100000"/>
              </a:lnSpc>
              <a:spcBef>
                <a:spcPts val="400"/>
              </a:spcBef>
              <a:spcAft>
                <a:spcPts val="0"/>
              </a:spcAft>
              <a:buClr>
                <a:schemeClr val="dk2"/>
              </a:buClr>
              <a:buSzPct val="100000"/>
              <a:buFont typeface="Noto Sans Symbols"/>
              <a:buChar char="▪"/>
              <a:defRPr sz="2000" b="0" i="0" u="none" strike="noStrike" cap="none">
                <a:solidFill>
                  <a:schemeClr val="dk1"/>
                </a:solidFill>
                <a:latin typeface="Calibri"/>
                <a:ea typeface="Calibri"/>
                <a:cs typeface="Calibri"/>
                <a:sym typeface="Calibri"/>
              </a:defRPr>
            </a:lvl5pPr>
            <a:lvl6pPr marL="2514600" marR="0" lvl="5"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robustlinks.mementoweb.org/" TargetMode="External"/><Relationship Id="rId3" Type="http://schemas.openxmlformats.org/officeDocument/2006/relationships/hyperlink" Target="https://en.wikipedia.org/wiki/List_of_file_formats" TargetMode="External"/><Relationship Id="rId7" Type="http://schemas.openxmlformats.org/officeDocument/2006/relationships/image" Target="../media/image2.png"/><Relationship Id="rId12" Type="http://schemas.openxmlformats.org/officeDocument/2006/relationships/hyperlink" Target="https://educopia.org/research/etdplus"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hyperlink" Target="https://www.archives.gov/preservation/products/definitions/reformatting.html" TargetMode="External"/><Relationship Id="rId11" Type="http://schemas.openxmlformats.org/officeDocument/2006/relationships/image" Target="../media/image4.png"/><Relationship Id="rId5" Type="http://schemas.openxmlformats.org/officeDocument/2006/relationships/hyperlink" Target="http://www.nationalarchives.gov.uk/documents/information-management/format-conversion.pdf" TargetMode="External"/><Relationship Id="rId10" Type="http://schemas.openxmlformats.org/officeDocument/2006/relationships/image" Target="../media/image3.png"/><Relationship Id="rId4" Type="http://schemas.openxmlformats.org/officeDocument/2006/relationships/hyperlink" Target="https://www.loc.gov/preservation/resources/rfs/" TargetMode="External"/><Relationship Id="rId9" Type="http://schemas.openxmlformats.org/officeDocument/2006/relationships/hyperlink" Target="http://archive.org/web/"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p:nvPr/>
        </p:nvSpPr>
        <p:spPr>
          <a:xfrm>
            <a:off x="413962" y="4542487"/>
            <a:ext cx="2421300" cy="1644600"/>
          </a:xfrm>
          <a:prstGeom prst="rect">
            <a:avLst/>
          </a:prstGeom>
          <a:solidFill>
            <a:schemeClr val="accent3">
              <a:alpha val="15290"/>
            </a:schemeClr>
          </a:solidFill>
          <a:ln w="9525" cap="flat" cmpd="sng">
            <a:solidFill>
              <a:srgbClr val="005A91"/>
            </a:solidFill>
            <a:prstDash val="solid"/>
            <a:round/>
            <a:headEnd type="none" w="med" len="med"/>
            <a:tailEnd type="none" w="med" len="med"/>
          </a:ln>
        </p:spPr>
        <p:txBody>
          <a:bodyPr wrap="square" lIns="91425" tIns="45700" rIns="91425" bIns="45700" anchor="ctr" anchorCtr="0">
            <a:noAutofit/>
          </a:bodyPr>
          <a:lstStyle/>
          <a:p>
            <a:pPr marL="0" marR="0" lvl="0" indent="0" algn="l" rtl="0">
              <a:lnSpc>
                <a:spcPct val="100000"/>
              </a:lnSpc>
              <a:spcBef>
                <a:spcPts val="0"/>
              </a:spcBef>
              <a:spcAft>
                <a:spcPts val="0"/>
              </a:spcAft>
              <a:buClr>
                <a:srgbClr val="000000"/>
              </a:buClr>
              <a:buFont typeface="Arial"/>
              <a:buNone/>
            </a:pPr>
            <a:endParaRPr sz="1700" b="0" i="0" u="none" strike="noStrike" cap="none">
              <a:solidFill>
                <a:schemeClr val="lt1"/>
              </a:solidFill>
              <a:latin typeface="Calibri"/>
              <a:ea typeface="Calibri"/>
              <a:cs typeface="Calibri"/>
              <a:sym typeface="Calibri"/>
            </a:endParaRPr>
          </a:p>
        </p:txBody>
      </p:sp>
      <p:sp>
        <p:nvSpPr>
          <p:cNvPr id="102" name="Shape 102"/>
          <p:cNvSpPr txBox="1">
            <a:spLocks noGrp="1"/>
          </p:cNvSpPr>
          <p:nvPr>
            <p:ph type="body" idx="1"/>
          </p:nvPr>
        </p:nvSpPr>
        <p:spPr>
          <a:xfrm>
            <a:off x="457200" y="1524000"/>
            <a:ext cx="8229600" cy="4526100"/>
          </a:xfrm>
          <a:prstGeom prst="rect">
            <a:avLst/>
          </a:prstGeom>
          <a:noFill/>
          <a:ln>
            <a:noFill/>
          </a:ln>
        </p:spPr>
        <p:txBody>
          <a:bodyPr wrap="square"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Noto Sans Symbols"/>
              <a:buNone/>
            </a:pPr>
            <a:r>
              <a:rPr lang="en" sz="1000" b="0" i="0" u="none" strike="noStrike" cap="none">
                <a:solidFill>
                  <a:srgbClr val="000000"/>
                </a:solidFill>
                <a:latin typeface="Calibri"/>
                <a:ea typeface="Calibri"/>
                <a:cs typeface="Calibri"/>
                <a:sym typeface="Calibri"/>
              </a:rPr>
              <a:t>There is no perfect file format. </a:t>
            </a:r>
            <a:r>
              <a:rPr lang="en" sz="1000" b="0" i="0" u="none" strike="noStrike" cap="none" dirty="0">
                <a:solidFill>
                  <a:srgbClr val="000000"/>
                </a:solidFill>
                <a:latin typeface="Calibri"/>
                <a:ea typeface="Calibri"/>
                <a:cs typeface="Calibri"/>
                <a:sym typeface="Calibri"/>
              </a:rPr>
              <a:t>Each will </a:t>
            </a:r>
            <a:br>
              <a:rPr lang="en" sz="1000" b="0" i="0" u="none" strike="noStrike" cap="none" dirty="0">
                <a:solidFill>
                  <a:srgbClr val="000000"/>
                </a:solidFill>
                <a:latin typeface="Calibri"/>
                <a:ea typeface="Calibri"/>
                <a:cs typeface="Calibri"/>
                <a:sym typeface="Calibri"/>
              </a:rPr>
            </a:br>
            <a:r>
              <a:rPr lang="en" sz="1000" b="0" i="0" u="none" strike="noStrike" cap="none" dirty="0">
                <a:solidFill>
                  <a:srgbClr val="000000"/>
                </a:solidFill>
                <a:latin typeface="Calibri"/>
                <a:ea typeface="Calibri"/>
                <a:cs typeface="Calibri"/>
                <a:sym typeface="Calibri"/>
              </a:rPr>
              <a:t>have advantages and disadvantages </a:t>
            </a:r>
            <a:br>
              <a:rPr lang="en" sz="1000" b="0" i="0" u="none" strike="noStrike" cap="none" dirty="0">
                <a:solidFill>
                  <a:srgbClr val="000000"/>
                </a:solidFill>
                <a:latin typeface="Calibri"/>
                <a:ea typeface="Calibri"/>
                <a:cs typeface="Calibri"/>
                <a:sym typeface="Calibri"/>
              </a:rPr>
            </a:br>
            <a:r>
              <a:rPr lang="en" sz="1000" b="0" i="0" u="none" strike="noStrike" cap="none" dirty="0">
                <a:solidFill>
                  <a:srgbClr val="000000"/>
                </a:solidFill>
                <a:latin typeface="Calibri"/>
                <a:ea typeface="Calibri"/>
                <a:cs typeface="Calibri"/>
                <a:sym typeface="Calibri"/>
              </a:rPr>
              <a:t>depending on your research uses. Select a </a:t>
            </a:r>
            <a:br>
              <a:rPr lang="en" sz="1000" b="0" i="0" u="none" strike="noStrike" cap="none" dirty="0">
                <a:solidFill>
                  <a:srgbClr val="000000"/>
                </a:solidFill>
                <a:latin typeface="Calibri"/>
                <a:ea typeface="Calibri"/>
                <a:cs typeface="Calibri"/>
                <a:sym typeface="Calibri"/>
              </a:rPr>
            </a:br>
            <a:r>
              <a:rPr lang="en" sz="1000" b="0" i="0" u="none" strike="noStrike" cap="none" dirty="0">
                <a:solidFill>
                  <a:srgbClr val="000000"/>
                </a:solidFill>
                <a:latin typeface="Calibri"/>
                <a:ea typeface="Calibri"/>
                <a:cs typeface="Calibri"/>
                <a:sym typeface="Calibri"/>
              </a:rPr>
              <a:t>file format, or set of file formats, that helps </a:t>
            </a:r>
            <a:br>
              <a:rPr lang="en" sz="1000" b="0" i="0" u="none" strike="noStrike" cap="none" dirty="0">
                <a:solidFill>
                  <a:srgbClr val="000000"/>
                </a:solidFill>
                <a:latin typeface="Calibri"/>
                <a:ea typeface="Calibri"/>
                <a:cs typeface="Calibri"/>
                <a:sym typeface="Calibri"/>
              </a:rPr>
            </a:br>
            <a:r>
              <a:rPr lang="en" sz="1000" b="0" i="0" u="none" strike="noStrike" cap="none" dirty="0">
                <a:solidFill>
                  <a:srgbClr val="000000"/>
                </a:solidFill>
                <a:latin typeface="Calibri"/>
                <a:ea typeface="Calibri"/>
                <a:cs typeface="Calibri"/>
                <a:sym typeface="Calibri"/>
              </a:rPr>
              <a:t>you complete your research now, and that </a:t>
            </a:r>
            <a:br>
              <a:rPr lang="en" sz="1000" b="0" i="0" u="none" strike="noStrike" cap="none" dirty="0">
                <a:solidFill>
                  <a:srgbClr val="000000"/>
                </a:solidFill>
                <a:latin typeface="Calibri"/>
                <a:ea typeface="Calibri"/>
                <a:cs typeface="Calibri"/>
                <a:sym typeface="Calibri"/>
              </a:rPr>
            </a:br>
            <a:r>
              <a:rPr lang="en" sz="1000" b="0" i="0" u="none" strike="noStrike" cap="none" dirty="0">
                <a:solidFill>
                  <a:srgbClr val="000000"/>
                </a:solidFill>
                <a:latin typeface="Calibri"/>
                <a:ea typeface="Calibri"/>
                <a:cs typeface="Calibri"/>
                <a:sym typeface="Calibri"/>
              </a:rPr>
              <a:t>you can access again in the future. This is </a:t>
            </a:r>
            <a:br>
              <a:rPr lang="en" sz="1000" b="0" i="0" u="none" strike="noStrike" cap="none" dirty="0">
                <a:solidFill>
                  <a:srgbClr val="000000"/>
                </a:solidFill>
                <a:latin typeface="Calibri"/>
                <a:ea typeface="Calibri"/>
                <a:cs typeface="Calibri"/>
                <a:sym typeface="Calibri"/>
              </a:rPr>
            </a:br>
            <a:r>
              <a:rPr lang="en" sz="1000" b="0" i="0" u="none" strike="noStrike" cap="none" dirty="0">
                <a:solidFill>
                  <a:srgbClr val="000000"/>
                </a:solidFill>
                <a:latin typeface="Calibri"/>
                <a:ea typeface="Calibri"/>
                <a:cs typeface="Calibri"/>
                <a:sym typeface="Calibri"/>
              </a:rPr>
              <a:t>important both for your research outputs </a:t>
            </a:r>
            <a:br>
              <a:rPr lang="en" sz="1000" b="0" i="0" u="none" strike="noStrike" cap="none" dirty="0">
                <a:solidFill>
                  <a:srgbClr val="000000"/>
                </a:solidFill>
                <a:latin typeface="Calibri"/>
                <a:ea typeface="Calibri"/>
                <a:cs typeface="Calibri"/>
                <a:sym typeface="Calibri"/>
              </a:rPr>
            </a:br>
            <a:r>
              <a:rPr lang="en" sz="1000" b="0" i="0" u="none" strike="noStrike" cap="none" dirty="0">
                <a:solidFill>
                  <a:srgbClr val="000000"/>
                </a:solidFill>
                <a:latin typeface="Calibri"/>
                <a:ea typeface="Calibri"/>
                <a:cs typeface="Calibri"/>
                <a:sym typeface="Calibri"/>
              </a:rPr>
              <a:t>(what you create) and your research inputs </a:t>
            </a:r>
            <a:br>
              <a:rPr lang="en" sz="1000" b="0" i="0" u="none" strike="noStrike" cap="none" dirty="0">
                <a:solidFill>
                  <a:srgbClr val="000000"/>
                </a:solidFill>
                <a:latin typeface="Calibri"/>
                <a:ea typeface="Calibri"/>
                <a:cs typeface="Calibri"/>
                <a:sym typeface="Calibri"/>
              </a:rPr>
            </a:br>
            <a:r>
              <a:rPr lang="en" sz="1000" b="0" i="0" u="none" strike="noStrike" cap="none" dirty="0">
                <a:solidFill>
                  <a:srgbClr val="000000"/>
                </a:solidFill>
                <a:latin typeface="Calibri"/>
                <a:ea typeface="Calibri"/>
                <a:cs typeface="Calibri"/>
                <a:sym typeface="Calibri"/>
              </a:rPr>
              <a:t>(materials you use in the research process).</a:t>
            </a:r>
          </a:p>
          <a:p>
            <a:pPr marL="0" marR="0" lvl="0" indent="0" algn="l" rtl="0">
              <a:lnSpc>
                <a:spcPct val="100000"/>
              </a:lnSpc>
              <a:spcBef>
                <a:spcPts val="200"/>
              </a:spcBef>
              <a:spcAft>
                <a:spcPts val="0"/>
              </a:spcAft>
              <a:buClr>
                <a:schemeClr val="dk2"/>
              </a:buClr>
              <a:buSzPct val="25000"/>
              <a:buFont typeface="Noto Sans Symbols"/>
              <a:buNone/>
            </a:pPr>
            <a:endParaRPr sz="10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200"/>
              </a:spcBef>
              <a:spcAft>
                <a:spcPts val="0"/>
              </a:spcAft>
              <a:buClr>
                <a:schemeClr val="dk2"/>
              </a:buClr>
              <a:buSzPct val="25000"/>
              <a:buFont typeface="Noto Sans Symbols"/>
              <a:buNone/>
            </a:pPr>
            <a:r>
              <a:rPr lang="en" sz="1000" b="1" i="0" u="none" strike="noStrike" cap="none" dirty="0">
                <a:solidFill>
                  <a:srgbClr val="000000"/>
                </a:solidFill>
                <a:latin typeface="Calibri"/>
                <a:ea typeface="Calibri"/>
                <a:cs typeface="Calibri"/>
                <a:sym typeface="Calibri"/>
              </a:rPr>
              <a:t>Common file types include:</a:t>
            </a:r>
          </a:p>
          <a:p>
            <a:pPr marL="457200" marR="0" lvl="0" indent="-292100" algn="l" rtl="0">
              <a:lnSpc>
                <a:spcPct val="100000"/>
              </a:lnSpc>
              <a:spcBef>
                <a:spcPts val="200"/>
              </a:spcBef>
              <a:spcAft>
                <a:spcPts val="0"/>
              </a:spcAft>
              <a:buClr>
                <a:srgbClr val="000000"/>
              </a:buClr>
              <a:buSzPct val="100000"/>
              <a:buFont typeface="Calibri"/>
            </a:pPr>
            <a:r>
              <a:rPr lang="en" sz="1000" b="0" i="0" u="none" strike="noStrike" cap="none" dirty="0">
                <a:solidFill>
                  <a:srgbClr val="000000"/>
                </a:solidFill>
                <a:latin typeface="Calibri"/>
                <a:ea typeface="Calibri"/>
                <a:cs typeface="Calibri"/>
                <a:sym typeface="Calibri"/>
              </a:rPr>
              <a:t>Images: jpg, gif, tiff, </a:t>
            </a:r>
            <a:r>
              <a:rPr lang="en" sz="1000" b="0" i="0" u="none" strike="noStrike" cap="none" dirty="0" err="1">
                <a:solidFill>
                  <a:srgbClr val="000000"/>
                </a:solidFill>
                <a:latin typeface="Calibri"/>
                <a:ea typeface="Calibri"/>
                <a:cs typeface="Calibri"/>
                <a:sym typeface="Calibri"/>
              </a:rPr>
              <a:t>png</a:t>
            </a:r>
            <a:r>
              <a:rPr lang="en" sz="1000" b="0" i="0" u="none" strike="noStrike" cap="none" dirty="0">
                <a:solidFill>
                  <a:srgbClr val="000000"/>
                </a:solidFill>
                <a:latin typeface="Calibri"/>
                <a:ea typeface="Calibri"/>
                <a:cs typeface="Calibri"/>
                <a:sym typeface="Calibri"/>
              </a:rPr>
              <a:t>, </a:t>
            </a:r>
            <a:r>
              <a:rPr lang="en" sz="1000" b="0" i="0" u="none" strike="noStrike" cap="none" dirty="0" err="1">
                <a:solidFill>
                  <a:srgbClr val="000000"/>
                </a:solidFill>
                <a:latin typeface="Calibri"/>
                <a:ea typeface="Calibri"/>
                <a:cs typeface="Calibri"/>
                <a:sym typeface="Calibri"/>
              </a:rPr>
              <a:t>ai</a:t>
            </a:r>
            <a:r>
              <a:rPr lang="en" sz="1000" b="0" i="0" u="none" strike="noStrike" cap="none" dirty="0">
                <a:solidFill>
                  <a:srgbClr val="000000"/>
                </a:solidFill>
                <a:latin typeface="Calibri"/>
                <a:ea typeface="Calibri"/>
                <a:cs typeface="Calibri"/>
                <a:sym typeface="Calibri"/>
              </a:rPr>
              <a:t>, </a:t>
            </a:r>
            <a:r>
              <a:rPr lang="en" sz="1000" b="0" i="0" u="none" strike="noStrike" cap="none" dirty="0" err="1">
                <a:solidFill>
                  <a:srgbClr val="000000"/>
                </a:solidFill>
                <a:latin typeface="Calibri"/>
                <a:ea typeface="Calibri"/>
                <a:cs typeface="Calibri"/>
                <a:sym typeface="Calibri"/>
              </a:rPr>
              <a:t>svg</a:t>
            </a:r>
            <a:r>
              <a:rPr lang="en" sz="1000" b="0" i="0" u="none" strike="noStrike" cap="none" dirty="0">
                <a:solidFill>
                  <a:srgbClr val="000000"/>
                </a:solidFill>
                <a:latin typeface="Calibri"/>
                <a:ea typeface="Calibri"/>
                <a:cs typeface="Calibri"/>
                <a:sym typeface="Calibri"/>
              </a:rPr>
              <a:t>, </a:t>
            </a:r>
            <a:r>
              <a:rPr lang="en" sz="1000" dirty="0">
                <a:solidFill>
                  <a:srgbClr val="000000"/>
                </a:solidFill>
              </a:rPr>
              <a:t>…</a:t>
            </a:r>
          </a:p>
          <a:p>
            <a:pPr marL="457200" marR="0" lvl="0" indent="-292100" algn="l" rtl="0">
              <a:lnSpc>
                <a:spcPct val="100000"/>
              </a:lnSpc>
              <a:spcBef>
                <a:spcPts val="200"/>
              </a:spcBef>
              <a:spcAft>
                <a:spcPts val="0"/>
              </a:spcAft>
              <a:buClr>
                <a:srgbClr val="000000"/>
              </a:buClr>
              <a:buSzPct val="100000"/>
              <a:buFont typeface="Calibri"/>
            </a:pPr>
            <a:r>
              <a:rPr lang="en" sz="1000" b="0" i="0" u="none" strike="noStrike" cap="none" dirty="0">
                <a:solidFill>
                  <a:srgbClr val="000000"/>
                </a:solidFill>
                <a:latin typeface="Calibri"/>
                <a:ea typeface="Calibri"/>
                <a:cs typeface="Calibri"/>
                <a:sym typeface="Calibri"/>
              </a:rPr>
              <a:t>Video: mpeg, m2tvs, </a:t>
            </a:r>
            <a:r>
              <a:rPr lang="en" sz="1000" b="0" i="0" u="none" strike="noStrike" cap="none" dirty="0" err="1">
                <a:solidFill>
                  <a:srgbClr val="000000"/>
                </a:solidFill>
                <a:latin typeface="Calibri"/>
                <a:ea typeface="Calibri"/>
                <a:cs typeface="Calibri"/>
                <a:sym typeface="Calibri"/>
              </a:rPr>
              <a:t>flv</a:t>
            </a:r>
            <a:r>
              <a:rPr lang="en" sz="1000" b="0" i="0" u="none" strike="noStrike" cap="none" dirty="0">
                <a:solidFill>
                  <a:srgbClr val="000000"/>
                </a:solidFill>
                <a:latin typeface="Calibri"/>
                <a:ea typeface="Calibri"/>
                <a:cs typeface="Calibri"/>
                <a:sym typeface="Calibri"/>
              </a:rPr>
              <a:t>, dv, </a:t>
            </a:r>
            <a:r>
              <a:rPr lang="en" sz="1000" dirty="0">
                <a:solidFill>
                  <a:srgbClr val="000000"/>
                </a:solidFill>
              </a:rPr>
              <a:t>…</a:t>
            </a:r>
          </a:p>
          <a:p>
            <a:pPr marL="457200" marR="0" lvl="0" indent="-292100" algn="l" rtl="0">
              <a:lnSpc>
                <a:spcPct val="100000"/>
              </a:lnSpc>
              <a:spcBef>
                <a:spcPts val="200"/>
              </a:spcBef>
              <a:spcAft>
                <a:spcPts val="0"/>
              </a:spcAft>
              <a:buClr>
                <a:srgbClr val="000000"/>
              </a:buClr>
              <a:buSzPct val="100000"/>
              <a:buFont typeface="Calibri"/>
            </a:pPr>
            <a:r>
              <a:rPr lang="en" sz="1000" b="0" i="0" u="none" strike="noStrike" cap="none" dirty="0">
                <a:solidFill>
                  <a:srgbClr val="000000"/>
                </a:solidFill>
                <a:latin typeface="Calibri"/>
                <a:ea typeface="Calibri"/>
                <a:cs typeface="Calibri"/>
                <a:sym typeface="Calibri"/>
              </a:rPr>
              <a:t>GIS: </a:t>
            </a:r>
            <a:r>
              <a:rPr lang="en" sz="1000" b="0" i="0" u="none" strike="noStrike" cap="none" dirty="0" err="1">
                <a:solidFill>
                  <a:srgbClr val="000000"/>
                </a:solidFill>
                <a:latin typeface="Calibri"/>
                <a:ea typeface="Calibri"/>
                <a:cs typeface="Calibri"/>
                <a:sym typeface="Calibri"/>
              </a:rPr>
              <a:t>kml</a:t>
            </a:r>
            <a:r>
              <a:rPr lang="en" sz="1000" b="0" i="0" u="none" strike="noStrike" cap="none" dirty="0">
                <a:solidFill>
                  <a:srgbClr val="000000"/>
                </a:solidFill>
                <a:latin typeface="Calibri"/>
                <a:ea typeface="Calibri"/>
                <a:cs typeface="Calibri"/>
                <a:sym typeface="Calibri"/>
              </a:rPr>
              <a:t>, </a:t>
            </a:r>
            <a:r>
              <a:rPr lang="en" sz="1000" b="0" i="0" u="none" strike="noStrike" cap="none" dirty="0" err="1">
                <a:solidFill>
                  <a:srgbClr val="000000"/>
                </a:solidFill>
                <a:latin typeface="Calibri"/>
                <a:ea typeface="Calibri"/>
                <a:cs typeface="Calibri"/>
                <a:sym typeface="Calibri"/>
              </a:rPr>
              <a:t>dxf</a:t>
            </a:r>
            <a:r>
              <a:rPr lang="en" sz="1000" b="0" i="0" u="none" strike="noStrike" cap="none" dirty="0">
                <a:solidFill>
                  <a:srgbClr val="000000"/>
                </a:solidFill>
                <a:latin typeface="Calibri"/>
                <a:ea typeface="Calibri"/>
                <a:cs typeface="Calibri"/>
                <a:sym typeface="Calibri"/>
              </a:rPr>
              <a:t>, </a:t>
            </a:r>
            <a:r>
              <a:rPr lang="en" sz="1000" b="0" i="0" u="none" strike="noStrike" cap="none" dirty="0" err="1">
                <a:solidFill>
                  <a:srgbClr val="000000"/>
                </a:solidFill>
                <a:latin typeface="Calibri"/>
                <a:ea typeface="Calibri"/>
                <a:cs typeface="Calibri"/>
                <a:sym typeface="Calibri"/>
              </a:rPr>
              <a:t>shp</a:t>
            </a:r>
            <a:r>
              <a:rPr lang="en" sz="1000" b="0" i="0" u="none" strike="noStrike" cap="none" dirty="0">
                <a:solidFill>
                  <a:srgbClr val="000000"/>
                </a:solidFill>
                <a:latin typeface="Calibri"/>
                <a:ea typeface="Calibri"/>
                <a:cs typeface="Calibri"/>
                <a:sym typeface="Calibri"/>
              </a:rPr>
              <a:t>, tiff, </a:t>
            </a:r>
            <a:r>
              <a:rPr lang="en" sz="1000" dirty="0">
                <a:solidFill>
                  <a:srgbClr val="000000"/>
                </a:solidFill>
              </a:rPr>
              <a:t>…</a:t>
            </a:r>
          </a:p>
          <a:p>
            <a:pPr marL="457200" marR="0" lvl="0" indent="-292100" algn="l" rtl="0">
              <a:lnSpc>
                <a:spcPct val="100000"/>
              </a:lnSpc>
              <a:spcBef>
                <a:spcPts val="200"/>
              </a:spcBef>
              <a:spcAft>
                <a:spcPts val="0"/>
              </a:spcAft>
              <a:buClr>
                <a:srgbClr val="000000"/>
              </a:buClr>
              <a:buSzPct val="100000"/>
              <a:buFont typeface="Calibri"/>
            </a:pPr>
            <a:r>
              <a:rPr lang="en" sz="1000" b="0" i="0" u="none" strike="noStrike" cap="none" dirty="0">
                <a:solidFill>
                  <a:srgbClr val="000000"/>
                </a:solidFill>
                <a:latin typeface="Calibri"/>
                <a:ea typeface="Calibri"/>
                <a:cs typeface="Calibri"/>
                <a:sym typeface="Calibri"/>
              </a:rPr>
              <a:t>CAD: </a:t>
            </a:r>
            <a:r>
              <a:rPr lang="en" sz="1000" b="0" i="0" u="none" strike="noStrike" cap="none" dirty="0" err="1">
                <a:solidFill>
                  <a:srgbClr val="000000"/>
                </a:solidFill>
                <a:latin typeface="Calibri"/>
                <a:ea typeface="Calibri"/>
                <a:cs typeface="Calibri"/>
                <a:sym typeface="Calibri"/>
              </a:rPr>
              <a:t>dxf</a:t>
            </a:r>
            <a:r>
              <a:rPr lang="en" sz="1000" b="0" i="0" u="none" strike="noStrike" cap="none" dirty="0">
                <a:solidFill>
                  <a:srgbClr val="000000"/>
                </a:solidFill>
                <a:latin typeface="Calibri"/>
                <a:ea typeface="Calibri"/>
                <a:cs typeface="Calibri"/>
                <a:sym typeface="Calibri"/>
              </a:rPr>
              <a:t>, </a:t>
            </a:r>
            <a:r>
              <a:rPr lang="en" sz="1000" b="0" i="0" u="none" strike="noStrike" cap="none" dirty="0" err="1">
                <a:solidFill>
                  <a:srgbClr val="000000"/>
                </a:solidFill>
                <a:latin typeface="Calibri"/>
                <a:ea typeface="Calibri"/>
                <a:cs typeface="Calibri"/>
                <a:sym typeface="Calibri"/>
              </a:rPr>
              <a:t>dwg</a:t>
            </a:r>
            <a:r>
              <a:rPr lang="en" sz="1000" b="0" i="0" u="none" strike="noStrike" cap="none" dirty="0">
                <a:solidFill>
                  <a:srgbClr val="000000"/>
                </a:solidFill>
                <a:latin typeface="Calibri"/>
                <a:ea typeface="Calibri"/>
                <a:cs typeface="Calibri"/>
                <a:sym typeface="Calibri"/>
              </a:rPr>
              <a:t>, pdf, …</a:t>
            </a:r>
          </a:p>
          <a:p>
            <a:pPr marL="457200" marR="0" lvl="0" indent="-292100" algn="l" rtl="0">
              <a:lnSpc>
                <a:spcPct val="100000"/>
              </a:lnSpc>
              <a:spcBef>
                <a:spcPts val="200"/>
              </a:spcBef>
              <a:spcAft>
                <a:spcPts val="0"/>
              </a:spcAft>
              <a:buClr>
                <a:srgbClr val="000000"/>
              </a:buClr>
              <a:buSzPct val="100000"/>
              <a:buFont typeface="Calibri"/>
            </a:pPr>
            <a:r>
              <a:rPr lang="en" sz="1000" b="0" i="0" u="none" strike="noStrike" cap="none" dirty="0">
                <a:solidFill>
                  <a:srgbClr val="000000"/>
                </a:solidFill>
                <a:latin typeface="Calibri"/>
                <a:ea typeface="Calibri"/>
                <a:cs typeface="Calibri"/>
                <a:sym typeface="Calibri"/>
              </a:rPr>
              <a:t>Data: csv, </a:t>
            </a:r>
            <a:r>
              <a:rPr lang="en" sz="1000" b="0" i="0" u="none" strike="noStrike" cap="none" dirty="0" err="1">
                <a:solidFill>
                  <a:srgbClr val="000000"/>
                </a:solidFill>
                <a:latin typeface="Calibri"/>
                <a:ea typeface="Calibri"/>
                <a:cs typeface="Calibri"/>
                <a:sym typeface="Calibri"/>
              </a:rPr>
              <a:t>mdf</a:t>
            </a:r>
            <a:r>
              <a:rPr lang="en" sz="1000" b="0" i="0" u="none" strike="noStrike" cap="none" dirty="0">
                <a:solidFill>
                  <a:srgbClr val="000000"/>
                </a:solidFill>
                <a:latin typeface="Calibri"/>
                <a:ea typeface="Calibri"/>
                <a:cs typeface="Calibri"/>
                <a:sym typeface="Calibri"/>
              </a:rPr>
              <a:t>, </a:t>
            </a:r>
            <a:r>
              <a:rPr lang="en" sz="1000" b="0" i="0" u="none" strike="noStrike" cap="none" dirty="0" err="1">
                <a:solidFill>
                  <a:srgbClr val="000000"/>
                </a:solidFill>
                <a:latin typeface="Calibri"/>
                <a:ea typeface="Calibri"/>
                <a:cs typeface="Calibri"/>
                <a:sym typeface="Calibri"/>
              </a:rPr>
              <a:t>fp</a:t>
            </a:r>
            <a:r>
              <a:rPr lang="en" sz="1000" b="0" i="0" u="none" strike="noStrike" cap="none" dirty="0">
                <a:solidFill>
                  <a:srgbClr val="000000"/>
                </a:solidFill>
                <a:latin typeface="Calibri"/>
                <a:ea typeface="Calibri"/>
                <a:cs typeface="Calibri"/>
                <a:sym typeface="Calibri"/>
              </a:rPr>
              <a:t>, </a:t>
            </a:r>
            <a:r>
              <a:rPr lang="en" sz="1000" b="0" i="0" u="none" strike="noStrike" cap="none" dirty="0" err="1">
                <a:solidFill>
                  <a:srgbClr val="000000"/>
                </a:solidFill>
                <a:latin typeface="Calibri"/>
                <a:ea typeface="Calibri"/>
                <a:cs typeface="Calibri"/>
                <a:sym typeface="Calibri"/>
              </a:rPr>
              <a:t>spv</a:t>
            </a:r>
            <a:r>
              <a:rPr lang="en" sz="1000" b="0" i="0" u="none" strike="noStrike" cap="none" dirty="0">
                <a:solidFill>
                  <a:srgbClr val="000000"/>
                </a:solidFill>
                <a:latin typeface="Calibri"/>
                <a:ea typeface="Calibri"/>
                <a:cs typeface="Calibri"/>
                <a:sym typeface="Calibri"/>
              </a:rPr>
              <a:t>, </a:t>
            </a:r>
            <a:r>
              <a:rPr lang="en" sz="1000" b="0" i="0" u="none" strike="noStrike" cap="none" dirty="0" err="1">
                <a:solidFill>
                  <a:srgbClr val="000000"/>
                </a:solidFill>
                <a:latin typeface="Calibri"/>
                <a:ea typeface="Calibri"/>
                <a:cs typeface="Calibri"/>
                <a:sym typeface="Calibri"/>
              </a:rPr>
              <a:t>xlx</a:t>
            </a:r>
            <a:r>
              <a:rPr lang="en" sz="1000" b="0" i="0" u="none" strike="noStrike" cap="none" dirty="0">
                <a:solidFill>
                  <a:srgbClr val="000000"/>
                </a:solidFill>
                <a:latin typeface="Calibri"/>
                <a:ea typeface="Calibri"/>
                <a:cs typeface="Calibri"/>
                <a:sym typeface="Calibri"/>
              </a:rPr>
              <a:t>, </a:t>
            </a:r>
            <a:r>
              <a:rPr lang="en" sz="1000" b="0" i="0" u="none" strike="noStrike" cap="none" dirty="0" err="1">
                <a:solidFill>
                  <a:srgbClr val="000000"/>
                </a:solidFill>
                <a:latin typeface="Calibri"/>
                <a:ea typeface="Calibri"/>
                <a:cs typeface="Calibri"/>
                <a:sym typeface="Calibri"/>
              </a:rPr>
              <a:t>tsv</a:t>
            </a:r>
            <a:r>
              <a:rPr lang="en" sz="1000" b="0" i="0" u="none" strike="noStrike" cap="none" dirty="0">
                <a:solidFill>
                  <a:srgbClr val="000000"/>
                </a:solidFill>
                <a:latin typeface="Calibri"/>
                <a:ea typeface="Calibri"/>
                <a:cs typeface="Calibri"/>
                <a:sym typeface="Calibri"/>
              </a:rPr>
              <a:t>, </a:t>
            </a:r>
            <a:r>
              <a:rPr lang="en" sz="1000" dirty="0">
                <a:solidFill>
                  <a:srgbClr val="000000"/>
                </a:solidFill>
              </a:rPr>
              <a:t>…</a:t>
            </a:r>
          </a:p>
          <a:p>
            <a:pPr marL="457200" marR="0" lvl="0" indent="-292100" algn="l" rtl="0">
              <a:lnSpc>
                <a:spcPct val="100000"/>
              </a:lnSpc>
              <a:spcBef>
                <a:spcPts val="200"/>
              </a:spcBef>
              <a:spcAft>
                <a:spcPts val="0"/>
              </a:spcAft>
              <a:buClr>
                <a:srgbClr val="000000"/>
              </a:buClr>
              <a:buSzPct val="100000"/>
              <a:buFont typeface="Calibri"/>
            </a:pPr>
            <a:r>
              <a:rPr lang="en" sz="1000" b="0" i="0" u="none" strike="noStrike" cap="none" dirty="0">
                <a:solidFill>
                  <a:srgbClr val="000000"/>
                </a:solidFill>
                <a:latin typeface="Calibri"/>
                <a:ea typeface="Calibri"/>
                <a:cs typeface="Calibri"/>
                <a:sym typeface="Calibri"/>
              </a:rPr>
              <a:t>Text: txt, rtf, </a:t>
            </a:r>
            <a:r>
              <a:rPr lang="en" sz="1000" b="0" i="0" u="none" strike="noStrike" cap="none" dirty="0" err="1">
                <a:solidFill>
                  <a:srgbClr val="000000"/>
                </a:solidFill>
                <a:latin typeface="Calibri"/>
                <a:ea typeface="Calibri"/>
                <a:cs typeface="Calibri"/>
                <a:sym typeface="Calibri"/>
              </a:rPr>
              <a:t>tvi</a:t>
            </a:r>
            <a:r>
              <a:rPr lang="en" sz="1000" b="0" i="0" u="none" strike="noStrike" cap="none" dirty="0">
                <a:solidFill>
                  <a:srgbClr val="000000"/>
                </a:solidFill>
                <a:latin typeface="Calibri"/>
                <a:ea typeface="Calibri"/>
                <a:cs typeface="Calibri"/>
                <a:sym typeface="Calibri"/>
              </a:rPr>
              <a:t>, doc, pdf…</a:t>
            </a:r>
          </a:p>
          <a:p>
            <a:pPr marL="0" marR="0" lvl="0" indent="0" algn="l" rtl="0">
              <a:lnSpc>
                <a:spcPct val="100000"/>
              </a:lnSpc>
              <a:spcBef>
                <a:spcPts val="200"/>
              </a:spcBef>
              <a:spcAft>
                <a:spcPts val="0"/>
              </a:spcAft>
              <a:buClr>
                <a:schemeClr val="dk2"/>
              </a:buClr>
              <a:buSzPct val="25000"/>
              <a:buFont typeface="Noto Sans Symbols"/>
              <a:buNone/>
            </a:pPr>
            <a:endParaRPr sz="10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200"/>
              </a:spcBef>
              <a:spcAft>
                <a:spcPts val="0"/>
              </a:spcAft>
              <a:buClr>
                <a:schemeClr val="dk2"/>
              </a:buClr>
              <a:buSzPct val="25000"/>
              <a:buFont typeface="Noto Sans Symbols"/>
              <a:buNone/>
            </a:pPr>
            <a:r>
              <a:rPr lang="en" sz="1000" b="0" i="0" u="none" strike="noStrike" cap="none" dirty="0">
                <a:solidFill>
                  <a:srgbClr val="000000"/>
                </a:solidFill>
                <a:latin typeface="Calibri"/>
                <a:ea typeface="Calibri"/>
                <a:cs typeface="Calibri"/>
                <a:sym typeface="Calibri"/>
              </a:rPr>
              <a:t>Consider what might happen if you can no </a:t>
            </a:r>
          </a:p>
          <a:p>
            <a:pPr marL="0" marR="0" lvl="0" indent="0" algn="l" rtl="0">
              <a:lnSpc>
                <a:spcPct val="100000"/>
              </a:lnSpc>
              <a:spcBef>
                <a:spcPts val="200"/>
              </a:spcBef>
              <a:spcAft>
                <a:spcPts val="0"/>
              </a:spcAft>
              <a:buClr>
                <a:schemeClr val="dk2"/>
              </a:buClr>
              <a:buSzPct val="25000"/>
              <a:buFont typeface="Noto Sans Symbols"/>
              <a:buNone/>
            </a:pPr>
            <a:r>
              <a:rPr lang="en" sz="1000" b="0" i="0" u="none" strike="noStrike" cap="none" dirty="0">
                <a:solidFill>
                  <a:srgbClr val="000000"/>
                </a:solidFill>
                <a:latin typeface="Calibri"/>
                <a:ea typeface="Calibri"/>
                <a:cs typeface="Calibri"/>
                <a:sym typeface="Calibri"/>
              </a:rPr>
              <a:t>longer use your software. Whether the </a:t>
            </a:r>
          </a:p>
          <a:p>
            <a:pPr marL="0" marR="0" lvl="0" indent="0" algn="l" rtl="0">
              <a:lnSpc>
                <a:spcPct val="100000"/>
              </a:lnSpc>
              <a:spcBef>
                <a:spcPts val="200"/>
              </a:spcBef>
              <a:spcAft>
                <a:spcPts val="0"/>
              </a:spcAft>
              <a:buClr>
                <a:schemeClr val="dk2"/>
              </a:buClr>
              <a:buSzPct val="25000"/>
              <a:buFont typeface="Noto Sans Symbols"/>
              <a:buNone/>
            </a:pPr>
            <a:r>
              <a:rPr lang="en" sz="1000" b="0" i="0" u="none" strike="noStrike" cap="none" dirty="0">
                <a:solidFill>
                  <a:srgbClr val="000000"/>
                </a:solidFill>
                <a:latin typeface="Calibri"/>
                <a:ea typeface="Calibri"/>
                <a:cs typeface="Calibri"/>
                <a:sym typeface="Calibri"/>
              </a:rPr>
              <a:t>software publisher goes bankrupt, the </a:t>
            </a:r>
          </a:p>
          <a:p>
            <a:pPr marL="0" marR="0" lvl="0" indent="0" algn="l" rtl="0">
              <a:lnSpc>
                <a:spcPct val="100000"/>
              </a:lnSpc>
              <a:spcBef>
                <a:spcPts val="200"/>
              </a:spcBef>
              <a:spcAft>
                <a:spcPts val="0"/>
              </a:spcAft>
              <a:buClr>
                <a:schemeClr val="dk2"/>
              </a:buClr>
              <a:buSzPct val="25000"/>
              <a:buFont typeface="Noto Sans Symbols"/>
              <a:buNone/>
            </a:pPr>
            <a:r>
              <a:rPr lang="en" sz="1000" b="0" i="0" u="none" strike="noStrike" cap="none" dirty="0">
                <a:solidFill>
                  <a:srgbClr val="000000"/>
                </a:solidFill>
                <a:latin typeface="Calibri"/>
                <a:ea typeface="Calibri"/>
                <a:cs typeface="Calibri"/>
                <a:sym typeface="Calibri"/>
              </a:rPr>
              <a:t>latest version refuses to read older data, </a:t>
            </a:r>
          </a:p>
          <a:p>
            <a:pPr marL="0" marR="0" lvl="0" indent="0" algn="l" rtl="0">
              <a:lnSpc>
                <a:spcPct val="100000"/>
              </a:lnSpc>
              <a:spcBef>
                <a:spcPts val="200"/>
              </a:spcBef>
              <a:spcAft>
                <a:spcPts val="0"/>
              </a:spcAft>
              <a:buClr>
                <a:schemeClr val="dk2"/>
              </a:buClr>
              <a:buSzPct val="25000"/>
              <a:buFont typeface="Noto Sans Symbols"/>
              <a:buNone/>
            </a:pPr>
            <a:r>
              <a:rPr lang="en" sz="1000" b="0" i="0" u="none" strike="noStrike" cap="none" dirty="0">
                <a:solidFill>
                  <a:srgbClr val="000000"/>
                </a:solidFill>
                <a:latin typeface="Calibri"/>
                <a:ea typeface="Calibri"/>
                <a:cs typeface="Calibri"/>
                <a:sym typeface="Calibri"/>
              </a:rPr>
              <a:t>or you can’t afford a personal license for it </a:t>
            </a:r>
          </a:p>
          <a:p>
            <a:pPr marL="0" marR="0" lvl="0" indent="0" algn="l" rtl="0">
              <a:lnSpc>
                <a:spcPct val="100000"/>
              </a:lnSpc>
              <a:spcBef>
                <a:spcPts val="200"/>
              </a:spcBef>
              <a:spcAft>
                <a:spcPts val="0"/>
              </a:spcAft>
              <a:buClr>
                <a:schemeClr val="dk2"/>
              </a:buClr>
              <a:buSzPct val="25000"/>
              <a:buFont typeface="Noto Sans Symbols"/>
              <a:buNone/>
            </a:pPr>
            <a:r>
              <a:rPr lang="en" sz="1000" b="0" i="0" u="none" strike="noStrike" cap="none" dirty="0">
                <a:solidFill>
                  <a:srgbClr val="000000"/>
                </a:solidFill>
                <a:latin typeface="Calibri"/>
                <a:ea typeface="Calibri"/>
                <a:cs typeface="Calibri"/>
                <a:sym typeface="Calibri"/>
              </a:rPr>
              <a:t>after you graduate, the end result is the </a:t>
            </a:r>
          </a:p>
          <a:p>
            <a:pPr marL="0" marR="0" lvl="0" indent="0" algn="l" rtl="0">
              <a:lnSpc>
                <a:spcPct val="100000"/>
              </a:lnSpc>
              <a:spcBef>
                <a:spcPts val="200"/>
              </a:spcBef>
              <a:spcAft>
                <a:spcPts val="0"/>
              </a:spcAft>
              <a:buClr>
                <a:schemeClr val="dk2"/>
              </a:buClr>
              <a:buSzPct val="25000"/>
              <a:buFont typeface="Noto Sans Symbols"/>
              <a:buNone/>
            </a:pPr>
            <a:r>
              <a:rPr lang="en" sz="1000" b="0" i="0" u="none" strike="noStrike" cap="none" dirty="0">
                <a:solidFill>
                  <a:srgbClr val="000000"/>
                </a:solidFill>
                <a:latin typeface="Calibri"/>
                <a:ea typeface="Calibri"/>
                <a:cs typeface="Calibri"/>
                <a:sym typeface="Calibri"/>
              </a:rPr>
              <a:t>same. Losing access to your software can </a:t>
            </a:r>
          </a:p>
          <a:p>
            <a:pPr marL="0" marR="0" lvl="0" indent="0" algn="l" rtl="0">
              <a:lnSpc>
                <a:spcPct val="100000"/>
              </a:lnSpc>
              <a:spcBef>
                <a:spcPts val="200"/>
              </a:spcBef>
              <a:spcAft>
                <a:spcPts val="0"/>
              </a:spcAft>
              <a:buClr>
                <a:schemeClr val="dk2"/>
              </a:buClr>
              <a:buSzPct val="25000"/>
              <a:buFont typeface="Noto Sans Symbols"/>
              <a:buNone/>
            </a:pPr>
            <a:r>
              <a:rPr lang="en" sz="1000" b="0" i="0" u="none" strike="noStrike" cap="none" dirty="0">
                <a:solidFill>
                  <a:srgbClr val="000000"/>
                </a:solidFill>
                <a:latin typeface="Calibri"/>
                <a:ea typeface="Calibri"/>
                <a:cs typeface="Calibri"/>
                <a:sym typeface="Calibri"/>
              </a:rPr>
              <a:t>mean losing your data, especially if it is the </a:t>
            </a:r>
          </a:p>
          <a:p>
            <a:pPr marL="0" marR="0" lvl="0" indent="0" algn="l" rtl="0">
              <a:lnSpc>
                <a:spcPct val="100000"/>
              </a:lnSpc>
              <a:spcBef>
                <a:spcPts val="200"/>
              </a:spcBef>
              <a:spcAft>
                <a:spcPts val="0"/>
              </a:spcAft>
              <a:buClr>
                <a:schemeClr val="dk2"/>
              </a:buClr>
              <a:buSzPct val="25000"/>
              <a:buFont typeface="Noto Sans Symbols"/>
              <a:buNone/>
            </a:pPr>
            <a:r>
              <a:rPr lang="en" sz="1000" b="0" i="0" u="none" strike="noStrike" cap="none" dirty="0">
                <a:solidFill>
                  <a:srgbClr val="000000"/>
                </a:solidFill>
                <a:latin typeface="Calibri"/>
                <a:ea typeface="Calibri"/>
                <a:cs typeface="Calibri"/>
                <a:sym typeface="Calibri"/>
              </a:rPr>
              <a:t>only software that can read your data. </a:t>
            </a:r>
          </a:p>
        </p:txBody>
      </p:sp>
      <p:sp>
        <p:nvSpPr>
          <p:cNvPr id="103" name="Shape 103"/>
          <p:cNvSpPr txBox="1"/>
          <p:nvPr/>
        </p:nvSpPr>
        <p:spPr>
          <a:xfrm>
            <a:off x="6172199" y="1524000"/>
            <a:ext cx="2759100" cy="4709100"/>
          </a:xfrm>
          <a:prstGeom prst="rect">
            <a:avLst/>
          </a:prstGeom>
          <a:noFill/>
          <a:ln>
            <a:noFill/>
          </a:ln>
        </p:spPr>
        <p:txBody>
          <a:bodyPr wrap="square"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Calibri"/>
              <a:buNone/>
            </a:pPr>
            <a:r>
              <a:rPr lang="en" sz="1000" b="1" i="0" u="none" strike="noStrike" cap="none" dirty="0">
                <a:solidFill>
                  <a:srgbClr val="000000"/>
                </a:solidFill>
                <a:latin typeface="Calibri"/>
                <a:ea typeface="Calibri"/>
                <a:cs typeface="Calibri"/>
                <a:sym typeface="Calibri"/>
              </a:rPr>
              <a:t>Many ETD programs favor pdf files. If you </a:t>
            </a:r>
            <a:br>
              <a:rPr lang="en" sz="1000" b="1" i="0" u="none" strike="noStrike" cap="none" dirty="0">
                <a:solidFill>
                  <a:srgbClr val="000000"/>
                </a:solidFill>
                <a:latin typeface="Calibri"/>
                <a:ea typeface="Calibri"/>
                <a:cs typeface="Calibri"/>
                <a:sym typeface="Calibri"/>
              </a:rPr>
            </a:br>
            <a:r>
              <a:rPr lang="en" sz="1000" b="1" i="0" u="none" strike="noStrike" cap="none" dirty="0">
                <a:solidFill>
                  <a:srgbClr val="000000"/>
                </a:solidFill>
                <a:latin typeface="Calibri"/>
                <a:ea typeface="Calibri"/>
                <a:cs typeface="Calibri"/>
                <a:sym typeface="Calibri"/>
              </a:rPr>
              <a:t>export research outputs to pdf, make sure you:</a:t>
            </a:r>
          </a:p>
          <a:p>
            <a:pPr marL="228600" marR="0" lvl="0" indent="-228600" algn="l" rtl="0">
              <a:lnSpc>
                <a:spcPct val="100000"/>
              </a:lnSpc>
              <a:spcBef>
                <a:spcPts val="0"/>
              </a:spcBef>
              <a:spcAft>
                <a:spcPts val="0"/>
              </a:spcAft>
              <a:buClr>
                <a:srgbClr val="000000"/>
              </a:buClr>
              <a:buSzPct val="100000"/>
              <a:buFont typeface="Cambria"/>
              <a:buAutoNum type="arabicPeriod"/>
            </a:pPr>
            <a:r>
              <a:rPr lang="en" sz="1000" b="0" i="0" u="none" strike="noStrike" cap="none" dirty="0">
                <a:solidFill>
                  <a:srgbClr val="000000"/>
                </a:solidFill>
                <a:latin typeface="Calibri"/>
                <a:ea typeface="Calibri"/>
                <a:cs typeface="Calibri"/>
                <a:sym typeface="Calibri"/>
              </a:rPr>
              <a:t>Embed your fonts</a:t>
            </a:r>
          </a:p>
          <a:p>
            <a:pPr marL="228600" marR="0" lvl="0" indent="-228600" algn="l" rtl="0">
              <a:lnSpc>
                <a:spcPct val="100000"/>
              </a:lnSpc>
              <a:spcBef>
                <a:spcPts val="0"/>
              </a:spcBef>
              <a:spcAft>
                <a:spcPts val="0"/>
              </a:spcAft>
              <a:buClr>
                <a:srgbClr val="000000"/>
              </a:buClr>
              <a:buSzPct val="100000"/>
              <a:buFont typeface="Cambria"/>
              <a:buAutoNum type="arabicPeriod"/>
            </a:pPr>
            <a:r>
              <a:rPr lang="en" sz="1000" b="0" i="0" u="none" strike="noStrike" cap="none" dirty="0">
                <a:solidFill>
                  <a:srgbClr val="000000"/>
                </a:solidFill>
                <a:latin typeface="Calibri"/>
                <a:ea typeface="Calibri"/>
                <a:cs typeface="Calibri"/>
                <a:sym typeface="Calibri"/>
              </a:rPr>
              <a:t>Embed (and test!) hyperlinks</a:t>
            </a:r>
          </a:p>
          <a:p>
            <a:pPr marL="228600" marR="0" lvl="0" indent="-228600" algn="l" rtl="0">
              <a:lnSpc>
                <a:spcPct val="100000"/>
              </a:lnSpc>
              <a:spcBef>
                <a:spcPts val="0"/>
              </a:spcBef>
              <a:spcAft>
                <a:spcPts val="0"/>
              </a:spcAft>
              <a:buClr>
                <a:srgbClr val="000000"/>
              </a:buClr>
              <a:buSzPct val="100000"/>
              <a:buFont typeface="Cambria"/>
              <a:buAutoNum type="arabicPeriod"/>
            </a:pPr>
            <a:r>
              <a:rPr lang="en" sz="1000" b="0" i="0" u="none" strike="noStrike" cap="none" dirty="0">
                <a:solidFill>
                  <a:srgbClr val="000000"/>
                </a:solidFill>
                <a:latin typeface="Calibri"/>
                <a:ea typeface="Calibri"/>
                <a:cs typeface="Calibri"/>
                <a:sym typeface="Calibri"/>
              </a:rPr>
              <a:t>Stabilize your web-based resources and citations (using a tool like Robust Links, Archive-It, or </a:t>
            </a:r>
            <a:r>
              <a:rPr lang="en" sz="1000" b="0" i="0" u="none" strike="noStrike" cap="none" dirty="0" err="1">
                <a:solidFill>
                  <a:srgbClr val="000000"/>
                </a:solidFill>
                <a:latin typeface="Calibri"/>
                <a:ea typeface="Calibri"/>
                <a:cs typeface="Calibri"/>
                <a:sym typeface="Calibri"/>
              </a:rPr>
              <a:t>PermaCC</a:t>
            </a:r>
            <a:r>
              <a:rPr lang="en" sz="1000" b="0" i="0" u="none" strike="noStrike" cap="none" dirty="0">
                <a:solidFill>
                  <a:srgbClr val="000000"/>
                </a:solidFill>
                <a:latin typeface="Calibri"/>
                <a:ea typeface="Calibri"/>
                <a:cs typeface="Calibri"/>
                <a:sym typeface="Calibri"/>
              </a:rPr>
              <a:t>)</a:t>
            </a:r>
          </a:p>
          <a:p>
            <a:pPr marL="228600" marR="0" lvl="0" indent="-228600" algn="l" rtl="0">
              <a:lnSpc>
                <a:spcPct val="100000"/>
              </a:lnSpc>
              <a:spcBef>
                <a:spcPts val="0"/>
              </a:spcBef>
              <a:spcAft>
                <a:spcPts val="0"/>
              </a:spcAft>
              <a:buClr>
                <a:srgbClr val="000000"/>
              </a:buClr>
              <a:buSzPct val="100000"/>
              <a:buFont typeface="Cambria"/>
              <a:buAutoNum type="arabicPeriod"/>
            </a:pPr>
            <a:r>
              <a:rPr lang="en" sz="1000" b="0" i="0" u="none" strike="noStrike" cap="none" dirty="0">
                <a:solidFill>
                  <a:srgbClr val="000000"/>
                </a:solidFill>
                <a:latin typeface="Calibri"/>
                <a:ea typeface="Calibri"/>
                <a:cs typeface="Calibri"/>
                <a:sym typeface="Calibri"/>
              </a:rPr>
              <a:t>Store supplementary materials as separate files</a:t>
            </a:r>
          </a:p>
          <a:p>
            <a:pPr marL="228600" marR="0" lvl="0" indent="-228600" algn="l" rtl="0">
              <a:lnSpc>
                <a:spcPct val="100000"/>
              </a:lnSpc>
              <a:spcBef>
                <a:spcPts val="0"/>
              </a:spcBef>
              <a:spcAft>
                <a:spcPts val="0"/>
              </a:spcAft>
              <a:buClr>
                <a:srgbClr val="000000"/>
              </a:buClr>
              <a:buSzPct val="100000"/>
              <a:buFont typeface="Cambria"/>
              <a:buAutoNum type="arabicPeriod"/>
            </a:pPr>
            <a:r>
              <a:rPr lang="en" sz="1000" b="0" i="0" u="none" strike="noStrike" cap="none" dirty="0">
                <a:solidFill>
                  <a:srgbClr val="000000"/>
                </a:solidFill>
                <a:latin typeface="Calibri"/>
                <a:ea typeface="Calibri"/>
                <a:cs typeface="Calibri"/>
                <a:sym typeface="Calibri"/>
              </a:rPr>
              <a:t>Verify the PDF/A compliance (use Acrobat Pro “Preflight” feature under “Edit)</a:t>
            </a:r>
          </a:p>
          <a:p>
            <a:pPr marL="228600" marR="0" lvl="0" indent="-228600" algn="l" rtl="0">
              <a:lnSpc>
                <a:spcPct val="100000"/>
              </a:lnSpc>
              <a:spcBef>
                <a:spcPts val="0"/>
              </a:spcBef>
              <a:spcAft>
                <a:spcPts val="0"/>
              </a:spcAft>
              <a:buClr>
                <a:schemeClr val="dk1"/>
              </a:buClr>
              <a:buFont typeface="Cambria"/>
              <a:buNone/>
            </a:pPr>
            <a:endParaRPr sz="10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ct val="25000"/>
              <a:buFont typeface="Calibri"/>
              <a:buNone/>
            </a:pPr>
            <a:r>
              <a:rPr lang="en" sz="1000" b="0" i="0" u="none" strike="noStrike" cap="none" dirty="0">
                <a:solidFill>
                  <a:srgbClr val="000000"/>
                </a:solidFill>
                <a:latin typeface="Calibri"/>
                <a:ea typeface="Calibri"/>
                <a:cs typeface="Calibri"/>
                <a:sym typeface="Calibri"/>
              </a:rPr>
              <a:t>Before you undertake any conversion, you need to identify what characteristics of your data are important to maintain during the conversion. For example, are the colors in a document or image important? Is the pagination essential? What about references? You will want to test these after your conversion is complete to ensure that you have a conversion that will meet your needs. </a:t>
            </a:r>
          </a:p>
          <a:p>
            <a:pPr marL="0" marR="0" lvl="0" indent="0" algn="l" rtl="0">
              <a:lnSpc>
                <a:spcPct val="100000"/>
              </a:lnSpc>
              <a:spcBef>
                <a:spcPts val="0"/>
              </a:spcBef>
              <a:spcAft>
                <a:spcPts val="0"/>
              </a:spcAft>
              <a:buClr>
                <a:schemeClr val="dk1"/>
              </a:buClr>
              <a:buFont typeface="Calibri"/>
              <a:buNone/>
            </a:pPr>
            <a:endParaRPr sz="10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Font typeface="Calibri"/>
              <a:buNone/>
            </a:pPr>
            <a:endParaRPr sz="10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ct val="25000"/>
              <a:buFont typeface="Calibri"/>
              <a:buNone/>
            </a:pPr>
            <a:r>
              <a:rPr lang="en" sz="1000" b="1" i="0" u="none" strike="noStrike" cap="none" dirty="0">
                <a:solidFill>
                  <a:srgbClr val="000000"/>
                </a:solidFill>
                <a:latin typeface="Calibri"/>
                <a:ea typeface="Calibri"/>
                <a:cs typeface="Calibri"/>
                <a:sym typeface="Calibri"/>
              </a:rPr>
              <a:t>Additional Resources:</a:t>
            </a:r>
          </a:p>
          <a:p>
            <a:pPr marL="457200" marR="0" lvl="0" indent="-292100" algn="l" rtl="0">
              <a:lnSpc>
                <a:spcPct val="100000"/>
              </a:lnSpc>
              <a:spcBef>
                <a:spcPts val="0"/>
              </a:spcBef>
              <a:spcAft>
                <a:spcPts val="0"/>
              </a:spcAft>
              <a:buSzPct val="100000"/>
              <a:buFont typeface="Calibri"/>
              <a:buChar char="●"/>
            </a:pPr>
            <a:r>
              <a:rPr lang="en" sz="1000" b="0" i="0" u="sng" strike="noStrike" cap="none" dirty="0">
                <a:solidFill>
                  <a:schemeClr val="hlink"/>
                </a:solidFill>
                <a:latin typeface="Calibri"/>
                <a:ea typeface="Calibri"/>
                <a:cs typeface="Calibri"/>
                <a:sym typeface="Calibri"/>
                <a:hlinkClick r:id="rId3"/>
              </a:rPr>
              <a:t>List of File Formats </a:t>
            </a:r>
            <a:r>
              <a:rPr lang="en" sz="1000" b="0" i="0" u="none" strike="noStrike" cap="none" dirty="0">
                <a:solidFill>
                  <a:srgbClr val="000000"/>
                </a:solidFill>
                <a:latin typeface="Calibri"/>
                <a:ea typeface="Calibri"/>
                <a:cs typeface="Calibri"/>
                <a:sym typeface="Calibri"/>
              </a:rPr>
              <a:t>(Wikipedia)</a:t>
            </a:r>
          </a:p>
          <a:p>
            <a:pPr marL="457200" marR="0" lvl="0" indent="-292100" algn="l" rtl="0">
              <a:lnSpc>
                <a:spcPct val="100000"/>
              </a:lnSpc>
              <a:spcBef>
                <a:spcPts val="0"/>
              </a:spcBef>
              <a:spcAft>
                <a:spcPts val="0"/>
              </a:spcAft>
              <a:buSzPct val="100000"/>
              <a:buFont typeface="Calibri"/>
              <a:buChar char="●"/>
            </a:pPr>
            <a:r>
              <a:rPr lang="en" sz="1000" b="0" i="0" u="sng" strike="noStrike" cap="none" dirty="0">
                <a:solidFill>
                  <a:schemeClr val="hlink"/>
                </a:solidFill>
                <a:latin typeface="Calibri"/>
                <a:ea typeface="Calibri"/>
                <a:cs typeface="Calibri"/>
                <a:sym typeface="Calibri"/>
                <a:hlinkClick r:id="rId4"/>
              </a:rPr>
              <a:t>Recommended Formats Statement</a:t>
            </a:r>
            <a:r>
              <a:rPr lang="en" sz="1000" dirty="0">
                <a:latin typeface="Calibri"/>
                <a:ea typeface="Calibri"/>
                <a:cs typeface="Calibri"/>
                <a:sym typeface="Calibri"/>
              </a:rPr>
              <a:t> </a:t>
            </a:r>
            <a:r>
              <a:rPr lang="en" sz="1000" b="0" i="0" u="none" strike="noStrike" cap="none" dirty="0">
                <a:solidFill>
                  <a:srgbClr val="000000"/>
                </a:solidFill>
                <a:latin typeface="Calibri"/>
                <a:ea typeface="Calibri"/>
                <a:cs typeface="Calibri"/>
                <a:sym typeface="Calibri"/>
              </a:rPr>
              <a:t>(Library</a:t>
            </a:r>
            <a:r>
              <a:rPr lang="en" sz="1000" dirty="0">
                <a:latin typeface="Calibri"/>
                <a:ea typeface="Calibri"/>
                <a:cs typeface="Calibri"/>
                <a:sym typeface="Calibri"/>
              </a:rPr>
              <a:t> </a:t>
            </a:r>
            <a:r>
              <a:rPr lang="en" sz="1000" b="0" i="0" u="none" strike="noStrike" cap="none" dirty="0">
                <a:solidFill>
                  <a:srgbClr val="000000"/>
                </a:solidFill>
                <a:latin typeface="Calibri"/>
                <a:ea typeface="Calibri"/>
                <a:cs typeface="Calibri"/>
                <a:sym typeface="Calibri"/>
              </a:rPr>
              <a:t>of Congress)</a:t>
            </a:r>
          </a:p>
          <a:p>
            <a:pPr marL="457200" marR="0" lvl="0" indent="-292100" algn="l" rtl="0">
              <a:lnSpc>
                <a:spcPct val="100000"/>
              </a:lnSpc>
              <a:spcBef>
                <a:spcPts val="0"/>
              </a:spcBef>
              <a:spcAft>
                <a:spcPts val="0"/>
              </a:spcAft>
              <a:buSzPct val="100000"/>
              <a:buFont typeface="Calibri"/>
              <a:buChar char="●"/>
            </a:pPr>
            <a:r>
              <a:rPr lang="en" sz="1000" b="0" i="0" u="sng" strike="noStrike" cap="none" dirty="0">
                <a:solidFill>
                  <a:schemeClr val="hlink"/>
                </a:solidFill>
                <a:latin typeface="Calibri"/>
                <a:ea typeface="Calibri"/>
                <a:cs typeface="Calibri"/>
                <a:sym typeface="Calibri"/>
                <a:hlinkClick r:id="rId5"/>
              </a:rPr>
              <a:t>Evaluating Your File Formats</a:t>
            </a:r>
            <a:r>
              <a:rPr lang="en" sz="1000" b="0" i="0" u="none" strike="noStrike" cap="none" dirty="0">
                <a:solidFill>
                  <a:srgbClr val="000000"/>
                </a:solidFill>
                <a:latin typeface="Calibri"/>
                <a:ea typeface="Calibri"/>
                <a:cs typeface="Calibri"/>
                <a:sym typeface="Calibri"/>
                <a:hlinkClick r:id="rId5"/>
              </a:rPr>
              <a:t> </a:t>
            </a:r>
            <a:r>
              <a:rPr lang="en" sz="1000" b="0" i="0" u="none" strike="noStrike" cap="none" dirty="0">
                <a:solidFill>
                  <a:srgbClr val="000000"/>
                </a:solidFill>
                <a:latin typeface="Calibri"/>
                <a:ea typeface="Calibri"/>
                <a:cs typeface="Calibri"/>
                <a:sym typeface="Calibri"/>
              </a:rPr>
              <a:t>(UK</a:t>
            </a:r>
            <a:r>
              <a:rPr lang="en" sz="1000" dirty="0">
                <a:latin typeface="Calibri"/>
                <a:ea typeface="Calibri"/>
                <a:cs typeface="Calibri"/>
                <a:sym typeface="Calibri"/>
              </a:rPr>
              <a:t> </a:t>
            </a:r>
            <a:r>
              <a:rPr lang="en" sz="1000" b="0" i="0" u="none" strike="noStrike" cap="none" dirty="0">
                <a:solidFill>
                  <a:srgbClr val="000000"/>
                </a:solidFill>
                <a:latin typeface="Calibri"/>
                <a:ea typeface="Calibri"/>
                <a:cs typeface="Calibri"/>
                <a:sym typeface="Calibri"/>
              </a:rPr>
              <a:t>National Archives)</a:t>
            </a:r>
          </a:p>
          <a:p>
            <a:pPr marL="457200" marR="0" lvl="0" indent="-292100" algn="l" rtl="0">
              <a:lnSpc>
                <a:spcPct val="100000"/>
              </a:lnSpc>
              <a:spcBef>
                <a:spcPts val="0"/>
              </a:spcBef>
              <a:spcAft>
                <a:spcPts val="0"/>
              </a:spcAft>
              <a:buSzPct val="100000"/>
              <a:buFont typeface="Calibri"/>
              <a:buChar char="●"/>
            </a:pPr>
            <a:r>
              <a:rPr lang="en" sz="1000" b="0" i="0" u="sng" strike="noStrike" cap="none" dirty="0">
                <a:solidFill>
                  <a:schemeClr val="hlink"/>
                </a:solidFill>
                <a:latin typeface="Calibri"/>
                <a:ea typeface="Calibri"/>
                <a:cs typeface="Calibri"/>
                <a:sym typeface="Calibri"/>
                <a:hlinkClick r:id="rId6"/>
              </a:rPr>
              <a:t>Reformatting Guides</a:t>
            </a:r>
            <a:r>
              <a:rPr lang="en" sz="1000" b="0" i="0" u="none" strike="noStrike" cap="none" dirty="0">
                <a:solidFill>
                  <a:srgbClr val="000000"/>
                </a:solidFill>
                <a:latin typeface="Calibri"/>
                <a:ea typeface="Calibri"/>
                <a:cs typeface="Calibri"/>
                <a:sym typeface="Calibri"/>
              </a:rPr>
              <a:t> (US National Archives)</a:t>
            </a:r>
          </a:p>
        </p:txBody>
      </p:sp>
      <p:sp>
        <p:nvSpPr>
          <p:cNvPr id="104" name="Shape 104"/>
          <p:cNvSpPr txBox="1">
            <a:spLocks noGrp="1"/>
          </p:cNvSpPr>
          <p:nvPr>
            <p:ph type="title"/>
          </p:nvPr>
        </p:nvSpPr>
        <p:spPr>
          <a:xfrm>
            <a:off x="457200" y="274637"/>
            <a:ext cx="8229600" cy="1143000"/>
          </a:xfrm>
          <a:prstGeom prst="rect">
            <a:avLst/>
          </a:prstGeom>
          <a:noFill/>
          <a:ln>
            <a:noFill/>
          </a:ln>
        </p:spPr>
        <p:txBody>
          <a:bodyPr wrap="square" lIns="91425" tIns="45700" rIns="91425" bIns="45700" anchor="ctr" anchorCtr="0">
            <a:noAutofit/>
          </a:bodyPr>
          <a:lstStyle/>
          <a:p>
            <a:pPr marL="0" marR="0" lvl="0" indent="0" algn="ctr" rtl="0">
              <a:lnSpc>
                <a:spcPct val="100000"/>
              </a:lnSpc>
              <a:spcBef>
                <a:spcPts val="0"/>
              </a:spcBef>
              <a:spcAft>
                <a:spcPts val="0"/>
              </a:spcAft>
              <a:buClr>
                <a:srgbClr val="007DC3"/>
              </a:buClr>
              <a:buSzPct val="25000"/>
              <a:buFont typeface="Cambria"/>
              <a:buNone/>
            </a:pPr>
            <a:r>
              <a:rPr lang="en" sz="4400" b="1" i="0" u="none" strike="noStrike" cap="none" dirty="0">
                <a:solidFill>
                  <a:srgbClr val="007DC3"/>
                </a:solidFill>
                <a:latin typeface="Cambria"/>
                <a:ea typeface="Cambria"/>
                <a:cs typeface="Cambria"/>
                <a:sym typeface="Cambria"/>
              </a:rPr>
              <a:t>File Formats</a:t>
            </a:r>
          </a:p>
        </p:txBody>
      </p:sp>
      <p:pic>
        <p:nvPicPr>
          <p:cNvPr id="105" name="Shape 105"/>
          <p:cNvPicPr preferRelativeResize="0"/>
          <p:nvPr/>
        </p:nvPicPr>
        <p:blipFill rotWithShape="1">
          <a:blip r:embed="rId7">
            <a:alphaModFix/>
          </a:blip>
          <a:srcRect/>
          <a:stretch/>
        </p:blipFill>
        <p:spPr>
          <a:xfrm>
            <a:off x="3168073" y="3509224"/>
            <a:ext cx="2489700" cy="1261200"/>
          </a:xfrm>
          <a:prstGeom prst="rect">
            <a:avLst/>
          </a:prstGeom>
          <a:noFill/>
          <a:ln>
            <a:noFill/>
          </a:ln>
        </p:spPr>
      </p:pic>
      <p:sp>
        <p:nvSpPr>
          <p:cNvPr id="106" name="Shape 106"/>
          <p:cNvSpPr/>
          <p:nvPr/>
        </p:nvSpPr>
        <p:spPr>
          <a:xfrm>
            <a:off x="6105179" y="3347588"/>
            <a:ext cx="2789100" cy="1403400"/>
          </a:xfrm>
          <a:prstGeom prst="rect">
            <a:avLst/>
          </a:prstGeom>
          <a:solidFill>
            <a:schemeClr val="accent3">
              <a:alpha val="15290"/>
            </a:schemeClr>
          </a:solidFill>
          <a:ln w="9525" cap="flat" cmpd="sng">
            <a:solidFill>
              <a:srgbClr val="005A91"/>
            </a:solidFill>
            <a:prstDash val="solid"/>
            <a:round/>
            <a:headEnd type="none" w="med" len="med"/>
            <a:tailEnd type="none" w="med" len="med"/>
          </a:ln>
        </p:spPr>
        <p:txBody>
          <a:bodyPr wrap="square"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700" b="0" i="0" u="none" strike="noStrike" cap="none">
              <a:solidFill>
                <a:schemeClr val="lt1"/>
              </a:solidFill>
              <a:latin typeface="Calibri"/>
              <a:ea typeface="Calibri"/>
              <a:cs typeface="Calibri"/>
              <a:sym typeface="Calibri"/>
            </a:endParaRPr>
          </a:p>
        </p:txBody>
      </p:sp>
      <p:sp>
        <p:nvSpPr>
          <p:cNvPr id="108" name="Shape 108"/>
          <p:cNvSpPr txBox="1"/>
          <p:nvPr/>
        </p:nvSpPr>
        <p:spPr>
          <a:xfrm>
            <a:off x="2911500" y="1477150"/>
            <a:ext cx="2940000" cy="1896300"/>
          </a:xfrm>
          <a:prstGeom prst="rect">
            <a:avLst/>
          </a:prstGeom>
          <a:noFill/>
          <a:ln>
            <a:noFill/>
          </a:ln>
        </p:spPr>
        <p:txBody>
          <a:bodyPr wrap="square"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Noto Sans Symbols"/>
              <a:buNone/>
            </a:pPr>
            <a:r>
              <a:rPr lang="en" sz="1000" b="1">
                <a:latin typeface="Calibri"/>
                <a:ea typeface="Calibri"/>
                <a:cs typeface="Calibri"/>
                <a:sym typeface="Calibri"/>
              </a:rPr>
              <a:t>    </a:t>
            </a:r>
            <a:r>
              <a:rPr lang="en" sz="1000" b="1" i="0" u="none" strike="noStrike" cap="none">
                <a:solidFill>
                  <a:srgbClr val="000000"/>
                </a:solidFill>
                <a:latin typeface="Calibri"/>
                <a:ea typeface="Calibri"/>
                <a:cs typeface="Calibri"/>
                <a:sym typeface="Calibri"/>
              </a:rPr>
              <a:t>How to select file formats:</a:t>
            </a:r>
          </a:p>
          <a:p>
            <a:pPr marL="457200" marR="0" lvl="0" indent="-292100" algn="l" rtl="0">
              <a:lnSpc>
                <a:spcPct val="100000"/>
              </a:lnSpc>
              <a:spcBef>
                <a:spcPts val="200"/>
              </a:spcBef>
              <a:spcAft>
                <a:spcPts val="0"/>
              </a:spcAft>
              <a:buClr>
                <a:srgbClr val="000000"/>
              </a:buClr>
              <a:buSzPct val="100000"/>
              <a:buFont typeface="Calibri"/>
              <a:buChar char="●"/>
            </a:pPr>
            <a:r>
              <a:rPr lang="en" sz="1000" b="0" i="0" u="none" strike="noStrike" cap="none">
                <a:solidFill>
                  <a:srgbClr val="000000"/>
                </a:solidFill>
                <a:latin typeface="Calibri"/>
                <a:ea typeface="Calibri"/>
                <a:cs typeface="Calibri"/>
                <a:sym typeface="Calibri"/>
              </a:rPr>
              <a:t>Use software that imports and exports data in common formats.</a:t>
            </a:r>
          </a:p>
          <a:p>
            <a:pPr marL="457200" marR="0" lvl="0" indent="-292100" algn="l" rtl="0">
              <a:lnSpc>
                <a:spcPct val="100000"/>
              </a:lnSpc>
              <a:spcBef>
                <a:spcPts val="200"/>
              </a:spcBef>
              <a:spcAft>
                <a:spcPts val="0"/>
              </a:spcAft>
              <a:buClr>
                <a:srgbClr val="000000"/>
              </a:buClr>
              <a:buSzPct val="100000"/>
              <a:buFont typeface="Calibri"/>
              <a:buChar char="●"/>
            </a:pPr>
            <a:r>
              <a:rPr lang="en" sz="1000" b="0" i="0" u="none" strike="noStrike" cap="none">
                <a:solidFill>
                  <a:srgbClr val="000000"/>
                </a:solidFill>
                <a:latin typeface="Calibri"/>
                <a:ea typeface="Calibri"/>
                <a:cs typeface="Calibri"/>
                <a:sym typeface="Calibri"/>
              </a:rPr>
              <a:t>Ask advisors and colleagues what formats they use.</a:t>
            </a:r>
          </a:p>
          <a:p>
            <a:pPr marL="457200" marR="0" lvl="0" indent="-292100" algn="l" rtl="0">
              <a:lnSpc>
                <a:spcPct val="100000"/>
              </a:lnSpc>
              <a:spcBef>
                <a:spcPts val="200"/>
              </a:spcBef>
              <a:spcAft>
                <a:spcPts val="0"/>
              </a:spcAft>
              <a:buClr>
                <a:srgbClr val="000000"/>
              </a:buClr>
              <a:buSzPct val="100000"/>
              <a:buFont typeface="Calibri"/>
              <a:buChar char="●"/>
            </a:pPr>
            <a:r>
              <a:rPr lang="en" sz="1000" b="0" i="0" u="none" strike="noStrike" cap="none">
                <a:solidFill>
                  <a:srgbClr val="000000"/>
                </a:solidFill>
                <a:latin typeface="Calibri"/>
                <a:ea typeface="Calibri"/>
                <a:cs typeface="Calibri"/>
                <a:sym typeface="Calibri"/>
              </a:rPr>
              <a:t>Choose a format with functions that support your research needs.</a:t>
            </a:r>
          </a:p>
          <a:p>
            <a:pPr marL="457200" marR="0" lvl="0" indent="-292100" algn="l" rtl="0">
              <a:lnSpc>
                <a:spcPct val="100000"/>
              </a:lnSpc>
              <a:spcBef>
                <a:spcPts val="200"/>
              </a:spcBef>
              <a:spcAft>
                <a:spcPts val="0"/>
              </a:spcAft>
              <a:buClr>
                <a:srgbClr val="000000"/>
              </a:buClr>
              <a:buSzPct val="100000"/>
              <a:buFont typeface="Calibri"/>
              <a:buChar char="●"/>
            </a:pPr>
            <a:r>
              <a:rPr lang="en" sz="1000" b="0" i="0" u="none" strike="noStrike" cap="none">
                <a:solidFill>
                  <a:srgbClr val="000000"/>
                </a:solidFill>
                <a:latin typeface="Calibri"/>
                <a:ea typeface="Calibri"/>
                <a:cs typeface="Calibri"/>
                <a:sym typeface="Calibri"/>
              </a:rPr>
              <a:t>Save final versions of your content in multiple formats in order to spread your risk across multiple software platforms (e.g., docx, pdf, and txt; or mp4, avi, and mpg).</a:t>
            </a:r>
          </a:p>
        </p:txBody>
      </p:sp>
      <p:sp>
        <p:nvSpPr>
          <p:cNvPr id="109" name="Shape 109"/>
          <p:cNvSpPr txBox="1"/>
          <p:nvPr/>
        </p:nvSpPr>
        <p:spPr>
          <a:xfrm>
            <a:off x="3063899" y="4876800"/>
            <a:ext cx="2879700" cy="1371600"/>
          </a:xfrm>
          <a:prstGeom prst="rect">
            <a:avLst/>
          </a:prstGeom>
          <a:noFill/>
          <a:ln>
            <a:noFill/>
          </a:ln>
        </p:spPr>
        <p:txBody>
          <a:bodyPr wrap="square"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Noto Sans Symbols"/>
              <a:buNone/>
            </a:pPr>
            <a:r>
              <a:rPr lang="en" sz="1000" b="0" i="0" u="none" strike="noStrike" cap="none" dirty="0">
                <a:solidFill>
                  <a:srgbClr val="000000"/>
                </a:solidFill>
                <a:latin typeface="Calibri"/>
                <a:ea typeface="Calibri"/>
                <a:cs typeface="Calibri"/>
                <a:sym typeface="Calibri"/>
              </a:rPr>
              <a:t>If you use website-based materials as evidence or references, take precautions to ensure that if the content moves, changes, or disappears, you still have evidence of its existence. Current tools to help you ensure the longevity of these materials include </a:t>
            </a:r>
            <a:r>
              <a:rPr lang="en" sz="1000" b="0" i="0" u="sng" strike="noStrike" cap="none" dirty="0">
                <a:solidFill>
                  <a:schemeClr val="hlink"/>
                </a:solidFill>
                <a:latin typeface="Calibri"/>
                <a:ea typeface="Calibri"/>
                <a:cs typeface="Calibri"/>
                <a:sym typeface="Calibri"/>
                <a:hlinkClick r:id="rId8"/>
              </a:rPr>
              <a:t>Robust Links</a:t>
            </a:r>
            <a:r>
              <a:rPr lang="en" sz="1000" b="0" i="0" u="sng" strike="noStrike" cap="none" dirty="0">
                <a:solidFill>
                  <a:srgbClr val="000000"/>
                </a:solidFill>
                <a:latin typeface="Calibri"/>
                <a:ea typeface="Calibri"/>
                <a:cs typeface="Calibri"/>
                <a:sym typeface="Calibri"/>
              </a:rPr>
              <a:t> </a:t>
            </a:r>
            <a:r>
              <a:rPr lang="en" sz="1000" b="0" i="0" u="none" strike="noStrike" cap="none" dirty="0">
                <a:solidFill>
                  <a:srgbClr val="000000"/>
                </a:solidFill>
                <a:latin typeface="Calibri"/>
                <a:ea typeface="Calibri"/>
                <a:cs typeface="Calibri"/>
                <a:sym typeface="Calibri"/>
              </a:rPr>
              <a:t>and </a:t>
            </a:r>
            <a:r>
              <a:rPr lang="en-US" sz="1000" b="0" i="0" u="sng" strike="noStrike" cap="none" dirty="0" err="1" smtClean="0">
                <a:solidFill>
                  <a:schemeClr val="hlink"/>
                </a:solidFill>
                <a:latin typeface="Calibri"/>
                <a:ea typeface="Calibri"/>
                <a:cs typeface="Calibri"/>
                <a:sym typeface="Calibri"/>
                <a:hlinkClick r:id="rId9"/>
              </a:rPr>
              <a:t>Wayback</a:t>
            </a:r>
            <a:r>
              <a:rPr lang="en-US" sz="1000" b="0" i="0" u="sng" strike="noStrike" cap="none" dirty="0" smtClean="0">
                <a:solidFill>
                  <a:schemeClr val="hlink"/>
                </a:solidFill>
                <a:latin typeface="Calibri"/>
                <a:ea typeface="Calibri"/>
                <a:cs typeface="Calibri"/>
                <a:sym typeface="Calibri"/>
                <a:hlinkClick r:id="rId9"/>
              </a:rPr>
              <a:t> Machine</a:t>
            </a:r>
            <a:r>
              <a:rPr lang="en" sz="1000" b="0" i="0" u="none" strike="noStrike" cap="none" dirty="0" smtClean="0">
                <a:solidFill>
                  <a:srgbClr val="000000"/>
                </a:solidFill>
                <a:latin typeface="Calibri"/>
                <a:ea typeface="Calibri"/>
                <a:cs typeface="Calibri"/>
                <a:sym typeface="Calibri"/>
              </a:rPr>
              <a:t>You </a:t>
            </a:r>
            <a:r>
              <a:rPr lang="en" sz="1000" b="0" i="0" u="none" strike="noStrike" cap="none" dirty="0">
                <a:solidFill>
                  <a:srgbClr val="000000"/>
                </a:solidFill>
                <a:latin typeface="Calibri"/>
                <a:ea typeface="Calibri"/>
                <a:cs typeface="Calibri"/>
                <a:sym typeface="Calibri"/>
              </a:rPr>
              <a:t>can also take screenshots of important digital content in order to preserve the look and feel of an object.</a:t>
            </a:r>
          </a:p>
        </p:txBody>
      </p:sp>
      <p:pic>
        <p:nvPicPr>
          <p:cNvPr id="111" name="Shape 111"/>
          <p:cNvPicPr preferRelativeResize="0"/>
          <p:nvPr/>
        </p:nvPicPr>
        <p:blipFill rotWithShape="1">
          <a:blip r:embed="rId10">
            <a:alphaModFix/>
          </a:blip>
          <a:srcRect/>
          <a:stretch/>
        </p:blipFill>
        <p:spPr>
          <a:xfrm>
            <a:off x="128950" y="6239921"/>
            <a:ext cx="1585500" cy="588600"/>
          </a:xfrm>
          <a:prstGeom prst="rect">
            <a:avLst/>
          </a:prstGeom>
          <a:noFill/>
          <a:ln>
            <a:noFill/>
          </a:ln>
        </p:spPr>
      </p:pic>
      <p:pic>
        <p:nvPicPr>
          <p:cNvPr id="112" name="Shape 112"/>
          <p:cNvPicPr preferRelativeResize="0"/>
          <p:nvPr/>
        </p:nvPicPr>
        <p:blipFill>
          <a:blip r:embed="rId11">
            <a:alphaModFix/>
          </a:blip>
          <a:stretch>
            <a:fillRect/>
          </a:stretch>
        </p:blipFill>
        <p:spPr>
          <a:xfrm>
            <a:off x="7681897" y="6308750"/>
            <a:ext cx="1385904" cy="461975"/>
          </a:xfrm>
          <a:prstGeom prst="rect">
            <a:avLst/>
          </a:prstGeom>
          <a:noFill/>
          <a:ln>
            <a:noFill/>
          </a:ln>
        </p:spPr>
      </p:pic>
      <p:sp>
        <p:nvSpPr>
          <p:cNvPr id="2" name="TextBox 1"/>
          <p:cNvSpPr txBox="1"/>
          <p:nvPr/>
        </p:nvSpPr>
        <p:spPr>
          <a:xfrm>
            <a:off x="3004457" y="6388925"/>
            <a:ext cx="3431968" cy="307777"/>
          </a:xfrm>
          <a:prstGeom prst="rect">
            <a:avLst/>
          </a:prstGeom>
          <a:noFill/>
        </p:spPr>
        <p:txBody>
          <a:bodyPr wrap="square" rtlCol="0">
            <a:spAutoFit/>
          </a:bodyPr>
          <a:lstStyle/>
          <a:p>
            <a:r>
              <a:rPr lang="en-US" dirty="0" smtClean="0">
                <a:hlinkClick r:id="rId12"/>
              </a:rPr>
              <a:t>https://educopia.org/research/etdplus</a:t>
            </a:r>
            <a:r>
              <a:rPr lang="en-US" dirty="0" smtClean="0"/>
              <a:t> </a:t>
            </a:r>
            <a:endParaRPr lang="en-US"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Custom 1">
      <a:dk1>
        <a:srgbClr val="000000"/>
      </a:dk1>
      <a:lt1>
        <a:srgbClr val="FFFFFF"/>
      </a:lt1>
      <a:dk2>
        <a:srgbClr val="543019"/>
      </a:dk2>
      <a:lt2>
        <a:srgbClr val="00A9CC"/>
      </a:lt2>
      <a:accent1>
        <a:srgbClr val="007DC3"/>
      </a:accent1>
      <a:accent2>
        <a:srgbClr val="BA5915"/>
      </a:accent2>
      <a:accent3>
        <a:srgbClr val="009F94"/>
      </a:accent3>
      <a:accent4>
        <a:srgbClr val="7F7F7F"/>
      </a:accent4>
      <a:accent5>
        <a:srgbClr val="A5A5A5"/>
      </a:accent5>
      <a:accent6>
        <a:srgbClr val="BFBFBF"/>
      </a:accent6>
      <a:hlink>
        <a:srgbClr val="1F86D8"/>
      </a:hlink>
      <a:folHlink>
        <a:srgbClr val="F2F2F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169</Words>
  <Application>Microsoft Office PowerPoint</Application>
  <PresentationFormat>On-screen Show (4:3)</PresentationFormat>
  <Paragraphs>42</Paragraphs>
  <Slides>1</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vt:i4>
      </vt:variant>
    </vt:vector>
  </HeadingPairs>
  <TitlesOfParts>
    <vt:vector size="7" baseType="lpstr">
      <vt:lpstr>Arial</vt:lpstr>
      <vt:lpstr>Calibri</vt:lpstr>
      <vt:lpstr>Cambria</vt:lpstr>
      <vt:lpstr>Noto Sans Symbols</vt:lpstr>
      <vt:lpstr>Simple Light</vt:lpstr>
      <vt:lpstr>Office Theme</vt:lpstr>
      <vt:lpstr>File Formats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 Formats</dc:title>
  <dc:creator>Hannah Ballard</dc:creator>
  <cp:lastModifiedBy>Hannah Ballard</cp:lastModifiedBy>
  <cp:revision>3</cp:revision>
  <dcterms:modified xsi:type="dcterms:W3CDTF">2017-12-06T14:22:57Z</dcterms:modified>
</cp:coreProperties>
</file>