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 id="2147483667" r:id="rId2"/>
  </p:sldMasterIdLst>
  <p:notesMasterIdLst>
    <p:notesMasterId r:id="rId4"/>
  </p:notesMasterIdLst>
  <p:sldIdLst>
    <p:sldId id="256" r:id="rId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93CED42-718F-468E-AE91-C05757135C7E}">
  <a:tblStyle styleId="{E93CED42-718F-468E-AE91-C05757135C7E}"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25400" cap="flat" cmpd="sng">
              <a:solidFill>
                <a:schemeClr val="dk1"/>
              </a:solidFill>
              <a:prstDash val="solid"/>
              <a:round/>
              <a:headEnd type="none" w="med" len="med"/>
              <a:tailEnd type="none" w="med" len="med"/>
            </a:ln>
          </a:top>
          <a:bottom>
            <a:ln w="25400" cap="flat" cmpd="sng">
              <a:solidFill>
                <a:schemeClr val="dk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chemeClr val="lt1"/>
          </a:solidFill>
        </a:fill>
      </a:tcStyle>
    </a:wholeTbl>
    <a:band1H>
      <a:tcTxStyle/>
      <a:tcStyle>
        <a:tcBdr/>
        <a:fill>
          <a:solidFill>
            <a:srgbClr val="E6E6E6"/>
          </a:solidFill>
        </a:fill>
      </a:tcStyle>
    </a:band1H>
    <a:band2H>
      <a:tcTxStyle/>
      <a:tcStyle>
        <a:tcBdr/>
      </a:tcStyle>
    </a:band2H>
    <a:band1V>
      <a:tcTxStyle/>
      <a:tcStyle>
        <a:tcBdr/>
        <a:fill>
          <a:solidFill>
            <a:srgbClr val="E6E6E6"/>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tcStyle>
        <a:tcBdr>
          <a:top>
            <a:ln w="50800" cap="flat" cmpd="sng">
              <a:solidFill>
                <a:schemeClr val="dk1"/>
              </a:solidFill>
              <a:prstDash val="solid"/>
              <a:round/>
              <a:headEnd type="none" w="med" len="med"/>
              <a:tailEnd type="none" w="med" len="med"/>
            </a:ln>
          </a:top>
        </a:tcBdr>
        <a:fill>
          <a:solidFill>
            <a:schemeClr val="lt1"/>
          </a:solidFill>
        </a:fill>
      </a:tcStyle>
    </a:lastRow>
    <a:seCell>
      <a:tcTxStyle b="on" i="off">
        <a:font>
          <a:latin typeface="Calibri"/>
          <a:ea typeface="Calibri"/>
          <a:cs typeface="Calibri"/>
        </a:font>
        <a:schemeClr val="dk1"/>
      </a:tcTxStyle>
      <a:tcStyle>
        <a:tcBdr/>
      </a:tcStyle>
    </a:seCell>
    <a:swCell>
      <a:tcTxStyle b="on" i="off">
        <a:font>
          <a:latin typeface="Calibri"/>
          <a:ea typeface="Calibri"/>
          <a:cs typeface="Calibri"/>
        </a:font>
        <a:schemeClr val="dk1"/>
      </a:tcTxStyle>
      <a:tcStyle>
        <a:tcBdr/>
      </a:tcStyle>
    </a:swCell>
    <a:firstRow>
      <a:tcTxStyle b="on" i="off">
        <a:font>
          <a:latin typeface="Calibri"/>
          <a:ea typeface="Calibri"/>
          <a:cs typeface="Calibri"/>
        </a:font>
        <a:schemeClr val="lt1"/>
      </a:tcTxStyle>
      <a:tcStyle>
        <a:tcBdr>
          <a:bottom>
            <a:ln w="25400" cap="flat" cmpd="sng">
              <a:solidFill>
                <a:schemeClr val="dk1"/>
              </a:solidFill>
              <a:prstDash val="solid"/>
              <a:round/>
              <a:headEnd type="none" w="med" len="med"/>
              <a:tailEnd type="none" w="med" len="med"/>
            </a:ln>
          </a:bottom>
        </a:tcBdr>
        <a:fill>
          <a:solidFill>
            <a:schemeClr val="accent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snapToGrid="0" snapToObjects="1">
      <p:cViewPr varScale="1">
        <p:scale>
          <a:sx n="108" d="100"/>
          <a:sy n="108" d="100"/>
        </p:scale>
        <p:origin x="1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noAutofit/>
          </a:bodyPr>
          <a:lstStyle/>
          <a:p>
            <a:pPr marL="228600" marR="0" lvl="0" indent="-228600" algn="l" rtl="0">
              <a:spcBef>
                <a:spcPts val="0"/>
              </a:spcBef>
              <a:spcAft>
                <a:spcPts val="0"/>
              </a:spcAft>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992767"/>
            <a:ext cx="8520600" cy="2736900"/>
          </a:xfrm>
          <a:prstGeom prst="rect">
            <a:avLst/>
          </a:prstGeom>
        </p:spPr>
        <p:txBody>
          <a:bodyPr wrap="square"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3778833"/>
            <a:ext cx="8520600" cy="10569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474833"/>
            <a:ext cx="8520600" cy="2618100"/>
          </a:xfrm>
          <a:prstGeom prst="rect">
            <a:avLst/>
          </a:prstGeom>
        </p:spPr>
        <p:txBody>
          <a:bodyPr wrap="square"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4202967"/>
            <a:ext cx="8520600" cy="17343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3"/>
        <p:cNvGrpSpPr/>
        <p:nvPr/>
      </p:nvGrpSpPr>
      <p:grpSpPr>
        <a:xfrm>
          <a:off x="0" y="0"/>
          <a:ext cx="0" cy="0"/>
          <a:chOff x="0" y="0"/>
          <a:chExt cx="0" cy="0"/>
        </a:xfrm>
      </p:grpSpPr>
      <p:pic>
        <p:nvPicPr>
          <p:cNvPr id="54" name="Shape 54"/>
          <p:cNvPicPr preferRelativeResize="0"/>
          <p:nvPr/>
        </p:nvPicPr>
        <p:blipFill rotWithShape="1">
          <a:blip r:embed="rId2">
            <a:alphaModFix/>
          </a:blip>
          <a:srcRect/>
          <a:stretch/>
        </p:blipFill>
        <p:spPr>
          <a:xfrm>
            <a:off x="0" y="-9525"/>
            <a:ext cx="9144000" cy="2117700"/>
          </a:xfrm>
          <a:prstGeom prst="rect">
            <a:avLst/>
          </a:prstGeom>
          <a:noFill/>
          <a:ln>
            <a:noFill/>
          </a:ln>
        </p:spPr>
      </p:pic>
      <p:sp>
        <p:nvSpPr>
          <p:cNvPr id="55" name="Shape 55"/>
          <p:cNvSpPr txBox="1">
            <a:spLocks noGrp="1"/>
          </p:cNvSpPr>
          <p:nvPr>
            <p:ph type="ctrTitle"/>
          </p:nvPr>
        </p:nvSpPr>
        <p:spPr>
          <a:xfrm>
            <a:off x="685800" y="2130425"/>
            <a:ext cx="7772400" cy="14700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56" name="Shape 56"/>
          <p:cNvSpPr txBox="1">
            <a:spLocks noGrp="1"/>
          </p:cNvSpPr>
          <p:nvPr>
            <p:ph type="subTitle" idx="1"/>
          </p:nvPr>
        </p:nvSpPr>
        <p:spPr>
          <a:xfrm>
            <a:off x="1371600" y="4724400"/>
            <a:ext cx="6400800" cy="914400"/>
          </a:xfrm>
          <a:prstGeom prst="rect">
            <a:avLst/>
          </a:prstGeom>
          <a:noFill/>
          <a:ln>
            <a:noFill/>
          </a:ln>
        </p:spPr>
        <p:txBody>
          <a:bodyPr wrap="square" lIns="91425" tIns="91425" rIns="91425" bIns="91425" anchor="t" anchorCtr="0"/>
          <a:lstStyle>
            <a:lvl1pPr marL="0" marR="0" lvl="0" indent="0" algn="ctr" rtl="0">
              <a:lnSpc>
                <a:spcPct val="100000"/>
              </a:lnSpc>
              <a:spcBef>
                <a:spcPts val="640"/>
              </a:spcBef>
              <a:spcAft>
                <a:spcPts val="0"/>
              </a:spcAft>
              <a:buClr>
                <a:schemeClr val="dk2"/>
              </a:buClr>
              <a:buFont typeface="Noto Sans Symbols"/>
              <a:buNone/>
              <a:defRPr sz="3200" b="0" i="0" u="none" strike="noStrike" cap="none">
                <a:solidFill>
                  <a:schemeClr val="accent3"/>
                </a:solidFill>
                <a:latin typeface="Calibri"/>
                <a:ea typeface="Calibri"/>
                <a:cs typeface="Calibri"/>
                <a:sym typeface="Calibri"/>
              </a:defRPr>
            </a:lvl1pPr>
            <a:lvl2pPr marL="457200" marR="0" lvl="1" indent="0" algn="ctr" rtl="0">
              <a:lnSpc>
                <a:spcPct val="100000"/>
              </a:lnSpc>
              <a:spcBef>
                <a:spcPts val="560"/>
              </a:spcBef>
              <a:spcAft>
                <a:spcPts val="0"/>
              </a:spcAft>
              <a:buClr>
                <a:schemeClr val="dk2"/>
              </a:buClr>
              <a:buFont typeface="Noto Sans Symbols"/>
              <a:buNone/>
              <a:defRPr sz="2800" b="0" i="0" u="none" strike="noStrike" cap="none">
                <a:solidFill>
                  <a:srgbClr val="888888"/>
                </a:solidFill>
                <a:latin typeface="Calibri"/>
                <a:ea typeface="Calibri"/>
                <a:cs typeface="Calibri"/>
                <a:sym typeface="Calibri"/>
              </a:defRPr>
            </a:lvl2pPr>
            <a:lvl3pPr marL="914400" marR="0" lvl="2" indent="0" algn="ctr" rtl="0">
              <a:lnSpc>
                <a:spcPct val="100000"/>
              </a:lnSpc>
              <a:spcBef>
                <a:spcPts val="480"/>
              </a:spcBef>
              <a:spcAft>
                <a:spcPts val="0"/>
              </a:spcAft>
              <a:buClr>
                <a:schemeClr val="dk2"/>
              </a:buClr>
              <a:buFont typeface="Noto Sans Symbols"/>
              <a:buNone/>
              <a:defRPr sz="2400" b="0" i="0" u="none" strike="noStrike" cap="none">
                <a:solidFill>
                  <a:srgbClr val="888888"/>
                </a:solidFill>
                <a:latin typeface="Calibri"/>
                <a:ea typeface="Calibri"/>
                <a:cs typeface="Calibri"/>
                <a:sym typeface="Calibri"/>
              </a:defRPr>
            </a:lvl3pPr>
            <a:lvl4pPr marL="1371600" marR="0" lvl="3" indent="0" algn="ctr"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4pPr>
            <a:lvl5pPr marL="1828800" marR="0" lvl="4" indent="0" algn="ctr"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5pPr>
            <a:lvl6pPr marL="2286000" marR="0" lvl="5"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lnSpc>
                <a:spcPct val="100000"/>
              </a:lnSpc>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7"/>
        <p:cNvGrpSpPr/>
        <p:nvPr/>
      </p:nvGrpSpPr>
      <p:grpSpPr>
        <a:xfrm>
          <a:off x="0" y="0"/>
          <a:ext cx="0" cy="0"/>
          <a:chOff x="0" y="0"/>
          <a:chExt cx="0" cy="0"/>
        </a:xfrm>
      </p:grpSpPr>
      <p:pic>
        <p:nvPicPr>
          <p:cNvPr id="58" name="Shape 58"/>
          <p:cNvPicPr preferRelativeResize="0"/>
          <p:nvPr/>
        </p:nvPicPr>
        <p:blipFill rotWithShape="1">
          <a:blip r:embed="rId2">
            <a:alphaModFix/>
          </a:blip>
          <a:srcRect/>
          <a:stretch/>
        </p:blipFill>
        <p:spPr>
          <a:xfrm>
            <a:off x="7838750" y="6362700"/>
            <a:ext cx="1059000" cy="352500"/>
          </a:xfrm>
          <a:prstGeom prst="rect">
            <a:avLst/>
          </a:prstGeom>
          <a:noFill/>
          <a:ln>
            <a:noFill/>
          </a:ln>
        </p:spPr>
      </p:pic>
      <p:sp>
        <p:nvSpPr>
          <p:cNvPr id="59" name="Shape 5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lt1"/>
              </a:buClr>
              <a:buFont typeface="Cambria"/>
              <a:buNone/>
              <a:defRPr sz="3200" b="1" i="0" u="none" strike="noStrike" cap="none">
                <a:solidFill>
                  <a:schemeClr val="lt1"/>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60" name="Shape 60"/>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63500" algn="l" rtl="0">
              <a:lnSpc>
                <a:spcPct val="100000"/>
              </a:lnSpc>
              <a:spcBef>
                <a:spcPts val="640"/>
              </a:spcBef>
              <a:spcAft>
                <a:spcPts val="0"/>
              </a:spcAft>
              <a:buClr>
                <a:schemeClr val="dk2"/>
              </a:buClr>
              <a:buSzPct val="100000"/>
              <a:buFont typeface="Noto Sans Symbols"/>
              <a:buChar char="▪"/>
              <a:defRPr sz="3200" b="0" i="0" u="none" strike="noStrike" cap="none">
                <a:solidFill>
                  <a:schemeClr val="dk2"/>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2"/>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2"/>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2"/>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2"/>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1"/>
        <p:cNvGrpSpPr/>
        <p:nvPr/>
      </p:nvGrpSpPr>
      <p:grpSpPr>
        <a:xfrm>
          <a:off x="0" y="0"/>
          <a:ext cx="0" cy="0"/>
          <a:chOff x="0" y="0"/>
          <a:chExt cx="0" cy="0"/>
        </a:xfrm>
      </p:grpSpPr>
      <p:sp>
        <p:nvSpPr>
          <p:cNvPr id="62" name="Shape 62"/>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5"/>
        <p:cNvGrpSpPr/>
        <p:nvPr/>
      </p:nvGrpSpPr>
      <p:grpSpPr>
        <a:xfrm>
          <a:off x="0" y="0"/>
          <a:ext cx="0" cy="0"/>
          <a:chOff x="0" y="0"/>
          <a:chExt cx="0" cy="0"/>
        </a:xfrm>
      </p:grpSpPr>
      <p:pic>
        <p:nvPicPr>
          <p:cNvPr id="66" name="Shape 66"/>
          <p:cNvPicPr preferRelativeResize="0"/>
          <p:nvPr/>
        </p:nvPicPr>
        <p:blipFill rotWithShape="1">
          <a:blip r:embed="rId2">
            <a:alphaModFix/>
          </a:blip>
          <a:srcRect/>
          <a:stretch/>
        </p:blipFill>
        <p:spPr>
          <a:xfrm>
            <a:off x="0" y="-9525"/>
            <a:ext cx="9144000" cy="2117700"/>
          </a:xfrm>
          <a:prstGeom prst="rect">
            <a:avLst/>
          </a:prstGeom>
          <a:noFill/>
          <a:ln>
            <a:noFill/>
          </a:ln>
        </p:spPr>
      </p:pic>
      <p:sp>
        <p:nvSpPr>
          <p:cNvPr id="67" name="Shape 67"/>
          <p:cNvSpPr txBox="1">
            <a:spLocks noGrp="1"/>
          </p:cNvSpPr>
          <p:nvPr>
            <p:ph type="title"/>
          </p:nvPr>
        </p:nvSpPr>
        <p:spPr>
          <a:xfrm>
            <a:off x="722312" y="4406900"/>
            <a:ext cx="7772400" cy="1362000"/>
          </a:xfrm>
          <a:prstGeom prst="rect">
            <a:avLst/>
          </a:prstGeom>
          <a:noFill/>
          <a:ln>
            <a:noFill/>
          </a:ln>
        </p:spPr>
        <p:txBody>
          <a:bodyPr wrap="square" lIns="91425" tIns="91425" rIns="91425" bIns="91425" anchor="t" anchorCtr="0"/>
          <a:lstStyle>
            <a:lvl1pPr marL="0" marR="0" lvl="0" indent="0" algn="l" rtl="0">
              <a:lnSpc>
                <a:spcPct val="100000"/>
              </a:lnSpc>
              <a:spcBef>
                <a:spcPts val="0"/>
              </a:spcBef>
              <a:spcAft>
                <a:spcPts val="0"/>
              </a:spcAft>
              <a:buClr>
                <a:srgbClr val="007DC3"/>
              </a:buClr>
              <a:buFont typeface="Cambria"/>
              <a:buNone/>
              <a:defRPr sz="28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68" name="Shape 68"/>
          <p:cNvSpPr txBox="1">
            <a:spLocks noGrp="1"/>
          </p:cNvSpPr>
          <p:nvPr>
            <p:ph type="body" idx="1"/>
          </p:nvPr>
        </p:nvSpPr>
        <p:spPr>
          <a:xfrm>
            <a:off x="722312" y="2906713"/>
            <a:ext cx="7772400" cy="1500300"/>
          </a:xfrm>
          <a:prstGeom prst="rect">
            <a:avLst/>
          </a:prstGeom>
          <a:noFill/>
          <a:ln>
            <a:noFill/>
          </a:ln>
        </p:spPr>
        <p:txBody>
          <a:bodyPr wrap="square" lIns="91425" tIns="91425" rIns="91425" bIns="91425" anchor="b" anchorCtr="0"/>
          <a:lstStyle>
            <a:lvl1pPr marL="0" marR="0" lvl="0" indent="0" algn="l" rtl="0">
              <a:lnSpc>
                <a:spcPct val="100000"/>
              </a:lnSpc>
              <a:spcBef>
                <a:spcPts val="400"/>
              </a:spcBef>
              <a:spcAft>
                <a:spcPts val="0"/>
              </a:spcAft>
              <a:buClr>
                <a:schemeClr val="dk2"/>
              </a:buClr>
              <a:buFont typeface="Noto Sans Symbols"/>
              <a:buNone/>
              <a:defRPr sz="20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360"/>
              </a:spcBef>
              <a:spcAft>
                <a:spcPts val="0"/>
              </a:spcAft>
              <a:buClr>
                <a:schemeClr val="dk2"/>
              </a:buClr>
              <a:buFont typeface="Noto Sans Symbols"/>
              <a:buNone/>
              <a:defRPr sz="1800" b="0" i="0" u="none" strike="noStrike" cap="none">
                <a:solidFill>
                  <a:srgbClr val="888888"/>
                </a:solidFill>
                <a:latin typeface="Calibri"/>
                <a:ea typeface="Calibri"/>
                <a:cs typeface="Calibri"/>
                <a:sym typeface="Calibri"/>
              </a:defRPr>
            </a:lvl2pPr>
            <a:lvl3pPr marL="914400" marR="0" lvl="2" indent="0" algn="l" rtl="0">
              <a:lnSpc>
                <a:spcPct val="100000"/>
              </a:lnSpc>
              <a:spcBef>
                <a:spcPts val="320"/>
              </a:spcBef>
              <a:spcAft>
                <a:spcPts val="0"/>
              </a:spcAft>
              <a:buClr>
                <a:schemeClr val="dk2"/>
              </a:buClr>
              <a:buFont typeface="Noto Sans Symbols"/>
              <a:buNone/>
              <a:defRPr sz="1600" b="0" i="0" u="none" strike="noStrike" cap="none">
                <a:solidFill>
                  <a:srgbClr val="888888"/>
                </a:solidFill>
                <a:latin typeface="Calibri"/>
                <a:ea typeface="Calibri"/>
                <a:cs typeface="Calibri"/>
                <a:sym typeface="Calibri"/>
              </a:defRPr>
            </a:lvl3pPr>
            <a:lvl4pPr marL="1371600" marR="0" lvl="3" indent="0" algn="l" rtl="0">
              <a:lnSpc>
                <a:spcPct val="100000"/>
              </a:lnSpc>
              <a:spcBef>
                <a:spcPts val="280"/>
              </a:spcBef>
              <a:spcAft>
                <a:spcPts val="0"/>
              </a:spcAft>
              <a:buClr>
                <a:schemeClr val="dk2"/>
              </a:buClr>
              <a:buFont typeface="Noto Sans Symbols"/>
              <a:buNone/>
              <a:defRPr sz="1400" b="0" i="0" u="none" strike="noStrike" cap="none">
                <a:solidFill>
                  <a:srgbClr val="888888"/>
                </a:solidFill>
                <a:latin typeface="Calibri"/>
                <a:ea typeface="Calibri"/>
                <a:cs typeface="Calibri"/>
                <a:sym typeface="Calibri"/>
              </a:defRPr>
            </a:lvl4pPr>
            <a:lvl5pPr marL="1828800" marR="0" lvl="4" indent="0" algn="l" rtl="0">
              <a:lnSpc>
                <a:spcPct val="100000"/>
              </a:lnSpc>
              <a:spcBef>
                <a:spcPts val="280"/>
              </a:spcBef>
              <a:spcAft>
                <a:spcPts val="0"/>
              </a:spcAft>
              <a:buClr>
                <a:schemeClr val="dk2"/>
              </a:buClr>
              <a:buFont typeface="Noto Sans Symbols"/>
              <a:buNone/>
              <a:defRPr sz="1400" b="0" i="0" u="none" strike="noStrike" cap="none">
                <a:solidFill>
                  <a:srgbClr val="888888"/>
                </a:solidFill>
                <a:latin typeface="Calibri"/>
                <a:ea typeface="Calibri"/>
                <a:cs typeface="Calibri"/>
                <a:sym typeface="Calibri"/>
              </a:defRPr>
            </a:lvl5pPr>
            <a:lvl6pPr marL="2286000" marR="0" lvl="5"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lnSpc>
                <a:spcPct val="100000"/>
              </a:lnSpc>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2"/>
        <p:cNvGrpSpPr/>
        <p:nvPr/>
      </p:nvGrpSpPr>
      <p:grpSpPr>
        <a:xfrm>
          <a:off x="0" y="0"/>
          <a:ext cx="0" cy="0"/>
          <a:chOff x="0" y="0"/>
          <a:chExt cx="0" cy="0"/>
        </a:xfrm>
      </p:grpSpPr>
      <p:sp>
        <p:nvSpPr>
          <p:cNvPr id="73" name="Shape 73"/>
          <p:cNvSpPr/>
          <p:nvPr/>
        </p:nvSpPr>
        <p:spPr>
          <a:xfrm>
            <a:off x="0" y="0"/>
            <a:ext cx="9144000" cy="1447800"/>
          </a:xfrm>
          <a:prstGeom prst="rect">
            <a:avLst/>
          </a:prstGeom>
          <a:solidFill>
            <a:schemeClr val="accent6"/>
          </a:solid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Calibri"/>
              <a:ea typeface="Calibri"/>
              <a:cs typeface="Calibri"/>
              <a:sym typeface="Calibri"/>
            </a:endParaRPr>
          </a:p>
        </p:txBody>
      </p:sp>
      <p:sp>
        <p:nvSpPr>
          <p:cNvPr id="74" name="Shape 74"/>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75" name="Shape 75"/>
          <p:cNvSpPr txBox="1">
            <a:spLocks noGrp="1"/>
          </p:cNvSpPr>
          <p:nvPr>
            <p:ph type="body" idx="1"/>
          </p:nvPr>
        </p:nvSpPr>
        <p:spPr>
          <a:xfrm>
            <a:off x="457200" y="1600200"/>
            <a:ext cx="4038600" cy="4526100"/>
          </a:xfrm>
          <a:prstGeom prst="rect">
            <a:avLst/>
          </a:prstGeom>
          <a:noFill/>
          <a:ln>
            <a:noFill/>
          </a:ln>
        </p:spPr>
        <p:txBody>
          <a:bodyPr wrap="square" lIns="91425" tIns="91425" rIns="91425" bIns="91425" anchor="t" anchorCtr="0"/>
          <a:lstStyle>
            <a:lvl1pPr marL="342900" marR="0" lvl="0" indent="1270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body" idx="2"/>
          </p:nvPr>
        </p:nvSpPr>
        <p:spPr>
          <a:xfrm>
            <a:off x="4648200" y="1600200"/>
            <a:ext cx="4038600" cy="4526100"/>
          </a:xfrm>
          <a:prstGeom prst="rect">
            <a:avLst/>
          </a:prstGeom>
          <a:noFill/>
          <a:ln>
            <a:noFill/>
          </a:ln>
        </p:spPr>
        <p:txBody>
          <a:bodyPr wrap="square" lIns="91425" tIns="91425" rIns="91425" bIns="91425" anchor="t" anchorCtr="0"/>
          <a:lstStyle>
            <a:lvl1pPr marL="342900" marR="0" lvl="0" indent="1270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1pPr>
            <a:lvl2pPr marL="742950" marR="0" lvl="1" indent="1905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2pPr>
            <a:lvl3pPr marL="1143000" marR="0" lvl="2"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3pPr>
            <a:lvl4pPr marL="1600200" marR="0" lvl="3"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4pPr>
            <a:lvl5pPr marL="2057400" marR="0" lvl="4"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5pPr>
            <a:lvl6pPr marL="2514600" marR="0" lvl="5"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100000"/>
              </a:lnSpc>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0"/>
        <p:cNvGrpSpPr/>
        <p:nvPr/>
      </p:nvGrpSpPr>
      <p:grpSpPr>
        <a:xfrm>
          <a:off x="0" y="0"/>
          <a:ext cx="0" cy="0"/>
          <a:chOff x="0" y="0"/>
          <a:chExt cx="0" cy="0"/>
        </a:xfrm>
      </p:grpSpPr>
      <p:sp>
        <p:nvSpPr>
          <p:cNvPr id="81" name="Shape 81"/>
          <p:cNvSpPr/>
          <p:nvPr/>
        </p:nvSpPr>
        <p:spPr>
          <a:xfrm>
            <a:off x="0" y="0"/>
            <a:ext cx="9144000" cy="1447800"/>
          </a:xfrm>
          <a:prstGeom prst="rect">
            <a:avLst/>
          </a:prstGeom>
          <a:solidFill>
            <a:schemeClr val="accent6"/>
          </a:solid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Calibri"/>
              <a:ea typeface="Calibri"/>
              <a:cs typeface="Calibri"/>
              <a:sym typeface="Calibri"/>
            </a:endParaRPr>
          </a:p>
        </p:txBody>
      </p:sp>
      <p:sp>
        <p:nvSpPr>
          <p:cNvPr id="82" name="Shape 82"/>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83" name="Shape 83"/>
          <p:cNvSpPr txBox="1">
            <a:spLocks noGrp="1"/>
          </p:cNvSpPr>
          <p:nvPr>
            <p:ph type="body" idx="1"/>
          </p:nvPr>
        </p:nvSpPr>
        <p:spPr>
          <a:xfrm>
            <a:off x="457200" y="1535112"/>
            <a:ext cx="4040100" cy="639900"/>
          </a:xfrm>
          <a:prstGeom prst="rect">
            <a:avLst/>
          </a:prstGeom>
          <a:noFill/>
          <a:ln>
            <a:noFill/>
          </a:ln>
        </p:spPr>
        <p:txBody>
          <a:bodyPr wrap="square" lIns="91425" tIns="91425" rIns="91425" bIns="91425" anchor="b" anchorCtr="0"/>
          <a:lstStyle>
            <a:lvl1pPr marL="0" marR="0" lvl="0" indent="0" algn="l" rtl="0">
              <a:lnSpc>
                <a:spcPct val="100000"/>
              </a:lnSpc>
              <a:spcBef>
                <a:spcPts val="480"/>
              </a:spcBef>
              <a:spcAft>
                <a:spcPts val="0"/>
              </a:spcAft>
              <a:buClr>
                <a:schemeClr val="dk2"/>
              </a:buClr>
              <a:buFont typeface="Noto Sans Symbols"/>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2"/>
              </a:buClr>
              <a:buFont typeface="Noto Sans Symbols"/>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2"/>
              </a:buClr>
              <a:buFont typeface="Noto Sans Symbols"/>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457200" y="2174875"/>
            <a:ext cx="4040100" cy="3951300"/>
          </a:xfrm>
          <a:prstGeom prst="rect">
            <a:avLst/>
          </a:prstGeom>
          <a:noFill/>
          <a:ln>
            <a:noFill/>
          </a:ln>
        </p:spPr>
        <p:txBody>
          <a:bodyPr wrap="square" lIns="91425" tIns="91425" rIns="91425" bIns="91425" anchor="t" anchorCtr="0"/>
          <a:lstStyle>
            <a:lvl1pPr marL="342900" marR="0" lvl="0" indent="-381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4645025" y="1535112"/>
            <a:ext cx="4041900" cy="639900"/>
          </a:xfrm>
          <a:prstGeom prst="rect">
            <a:avLst/>
          </a:prstGeom>
          <a:noFill/>
          <a:ln>
            <a:noFill/>
          </a:ln>
        </p:spPr>
        <p:txBody>
          <a:bodyPr wrap="square" lIns="91425" tIns="91425" rIns="91425" bIns="91425" anchor="b" anchorCtr="0"/>
          <a:lstStyle>
            <a:lvl1pPr marL="0" marR="0" lvl="0" indent="0" algn="l" rtl="0">
              <a:lnSpc>
                <a:spcPct val="100000"/>
              </a:lnSpc>
              <a:spcBef>
                <a:spcPts val="480"/>
              </a:spcBef>
              <a:spcAft>
                <a:spcPts val="0"/>
              </a:spcAft>
              <a:buClr>
                <a:schemeClr val="dk2"/>
              </a:buClr>
              <a:buFont typeface="Noto Sans Symbols"/>
              <a:buNone/>
              <a:defRPr sz="2400" b="1" i="0" u="none" strike="noStrike" cap="none">
                <a:solidFill>
                  <a:schemeClr val="dk1"/>
                </a:solidFill>
                <a:latin typeface="Calibri"/>
                <a:ea typeface="Calibri"/>
                <a:cs typeface="Calibri"/>
                <a:sym typeface="Calibri"/>
              </a:defRPr>
            </a:lvl1pPr>
            <a:lvl2pPr marL="457200" marR="0" lvl="1" indent="0" algn="l" rtl="0">
              <a:lnSpc>
                <a:spcPct val="100000"/>
              </a:lnSpc>
              <a:spcBef>
                <a:spcPts val="400"/>
              </a:spcBef>
              <a:spcAft>
                <a:spcPts val="0"/>
              </a:spcAft>
              <a:buClr>
                <a:schemeClr val="dk2"/>
              </a:buClr>
              <a:buFont typeface="Noto Sans Symbols"/>
              <a:buNone/>
              <a:defRPr sz="2000" b="1" i="0" u="none" strike="noStrike" cap="none">
                <a:solidFill>
                  <a:schemeClr val="dk1"/>
                </a:solidFill>
                <a:latin typeface="Calibri"/>
                <a:ea typeface="Calibri"/>
                <a:cs typeface="Calibri"/>
                <a:sym typeface="Calibri"/>
              </a:defRPr>
            </a:lvl2pPr>
            <a:lvl3pPr marL="914400" marR="0" lvl="2" indent="0" algn="l" rtl="0">
              <a:lnSpc>
                <a:spcPct val="100000"/>
              </a:lnSpc>
              <a:spcBef>
                <a:spcPts val="360"/>
              </a:spcBef>
              <a:spcAft>
                <a:spcPts val="0"/>
              </a:spcAft>
              <a:buClr>
                <a:schemeClr val="dk2"/>
              </a:buClr>
              <a:buFont typeface="Noto Sans Symbols"/>
              <a:buNone/>
              <a:defRPr sz="1800" b="1" i="0" u="none" strike="noStrike" cap="none">
                <a:solidFill>
                  <a:schemeClr val="dk1"/>
                </a:solidFill>
                <a:latin typeface="Calibri"/>
                <a:ea typeface="Calibri"/>
                <a:cs typeface="Calibri"/>
                <a:sym typeface="Calibri"/>
              </a:defRPr>
            </a:lvl3pPr>
            <a:lvl4pPr marL="1371600" marR="0" lvl="3"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4pPr>
            <a:lvl5pPr marL="1828800" marR="0" lvl="4" indent="0" algn="l" rtl="0">
              <a:lnSpc>
                <a:spcPct val="100000"/>
              </a:lnSpc>
              <a:spcBef>
                <a:spcPts val="320"/>
              </a:spcBef>
              <a:spcAft>
                <a:spcPts val="0"/>
              </a:spcAft>
              <a:buClr>
                <a:schemeClr val="dk2"/>
              </a:buClr>
              <a:buFont typeface="Noto Sans Symbols"/>
              <a:buNone/>
              <a:defRPr sz="1600" b="1" i="0" u="none" strike="noStrike" cap="none">
                <a:solidFill>
                  <a:schemeClr val="dk1"/>
                </a:solidFill>
                <a:latin typeface="Calibri"/>
                <a:ea typeface="Calibri"/>
                <a:cs typeface="Calibri"/>
                <a:sym typeface="Calibri"/>
              </a:defRPr>
            </a:lvl5pPr>
            <a:lvl6pPr marL="2286000" marR="0" lvl="5"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100000"/>
              </a:lnSpc>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4645025" y="2174875"/>
            <a:ext cx="4041900" cy="3951300"/>
          </a:xfrm>
          <a:prstGeom prst="rect">
            <a:avLst/>
          </a:prstGeom>
          <a:noFill/>
          <a:ln>
            <a:noFill/>
          </a:ln>
        </p:spPr>
        <p:txBody>
          <a:bodyPr wrap="square" lIns="91425" tIns="91425" rIns="91425" bIns="91425" anchor="t" anchorCtr="0"/>
          <a:lstStyle>
            <a:lvl1pPr marL="342900" marR="0" lvl="0" indent="-381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1pPr>
            <a:lvl2pPr marL="742950" marR="0" lvl="1" indent="-3175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2pPr>
            <a:lvl3pPr marL="1143000" marR="0" lvl="2" indent="0" algn="l" rtl="0">
              <a:lnSpc>
                <a:spcPct val="100000"/>
              </a:lnSpc>
              <a:spcBef>
                <a:spcPts val="360"/>
              </a:spcBef>
              <a:spcAft>
                <a:spcPts val="0"/>
              </a:spcAft>
              <a:buClr>
                <a:schemeClr val="dk2"/>
              </a:buClr>
              <a:buSzPct val="100000"/>
              <a:buFont typeface="Noto Sans Symbols"/>
              <a:buChar char="▪"/>
              <a:defRPr sz="18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320"/>
              </a:spcBef>
              <a:spcAft>
                <a:spcPts val="0"/>
              </a:spcAft>
              <a:buClr>
                <a:schemeClr val="dk2"/>
              </a:buClr>
              <a:buSzPct val="100000"/>
              <a:buFont typeface="Noto Sans Symbols"/>
              <a:buChar char="▪"/>
              <a:defRPr sz="16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1792288" y="4800600"/>
            <a:ext cx="5486400" cy="566700"/>
          </a:xfrm>
          <a:prstGeom prst="rect">
            <a:avLst/>
          </a:prstGeom>
          <a:noFill/>
          <a:ln>
            <a:noFill/>
          </a:ln>
        </p:spPr>
        <p:txBody>
          <a:bodyPr wrap="square" lIns="91425" tIns="91425" rIns="91425" bIns="91425" anchor="b" anchorCtr="0"/>
          <a:lstStyle>
            <a:lvl1pPr marL="0" marR="0" lvl="0" indent="0" algn="l" rtl="0">
              <a:lnSpc>
                <a:spcPct val="100000"/>
              </a:lnSpc>
              <a:spcBef>
                <a:spcPts val="0"/>
              </a:spcBef>
              <a:spcAft>
                <a:spcPts val="0"/>
              </a:spcAft>
              <a:buClr>
                <a:srgbClr val="007DC3"/>
              </a:buClr>
              <a:buFont typeface="Cambria"/>
              <a:buNone/>
              <a:defRPr sz="20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92" name="Shape 92"/>
          <p:cNvSpPr>
            <a:spLocks noGrp="1"/>
          </p:cNvSpPr>
          <p:nvPr>
            <p:ph type="pic" idx="2"/>
          </p:nvPr>
        </p:nvSpPr>
        <p:spPr>
          <a:xfrm>
            <a:off x="1792288" y="612775"/>
            <a:ext cx="5486400" cy="4114800"/>
          </a:xfrm>
          <a:prstGeom prst="rect">
            <a:avLst/>
          </a:prstGeom>
          <a:noFill/>
          <a:ln>
            <a:noFill/>
          </a:ln>
        </p:spPr>
        <p:txBody>
          <a:bodyPr wrap="square" lIns="91425" tIns="91425" rIns="91425" bIns="91425" anchor="t" anchorCtr="0"/>
          <a:lstStyle>
            <a:lvl1pPr marL="0" marR="0" lvl="0" indent="0" algn="l" rtl="0">
              <a:lnSpc>
                <a:spcPct val="100000"/>
              </a:lnSpc>
              <a:spcBef>
                <a:spcPts val="640"/>
              </a:spcBef>
              <a:spcAft>
                <a:spcPts val="0"/>
              </a:spcAft>
              <a:buClr>
                <a:schemeClr val="dk2"/>
              </a:buClr>
              <a:buFont typeface="Noto Sans Symbols"/>
              <a:buNone/>
              <a:defRPr sz="3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560"/>
              </a:spcBef>
              <a:spcAft>
                <a:spcPts val="0"/>
              </a:spcAft>
              <a:buClr>
                <a:schemeClr val="dk2"/>
              </a:buClr>
              <a:buFont typeface="Noto Sans Symbols"/>
              <a:buNone/>
              <a:defRPr sz="2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480"/>
              </a:spcBef>
              <a:spcAft>
                <a:spcPts val="0"/>
              </a:spcAft>
              <a:buClr>
                <a:schemeClr val="dk2"/>
              </a:buClr>
              <a:buFont typeface="Noto Sans Symbols"/>
              <a:buNone/>
              <a:defRPr sz="24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400"/>
              </a:spcBef>
              <a:spcAft>
                <a:spcPts val="0"/>
              </a:spcAft>
              <a:buClr>
                <a:schemeClr val="dk2"/>
              </a:buClr>
              <a:buFont typeface="Noto Sans Symbols"/>
              <a:buNone/>
              <a:defRPr sz="20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400"/>
              </a:spcBef>
              <a:spcAft>
                <a:spcPts val="0"/>
              </a:spcAft>
              <a:buClr>
                <a:schemeClr val="dk2"/>
              </a:buClr>
              <a:buFont typeface="Noto Sans Symbols"/>
              <a:buNone/>
              <a:defRPr sz="20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body" idx="1"/>
          </p:nvPr>
        </p:nvSpPr>
        <p:spPr>
          <a:xfrm>
            <a:off x="1792288" y="5367337"/>
            <a:ext cx="5486400" cy="804900"/>
          </a:xfrm>
          <a:prstGeom prst="rect">
            <a:avLst/>
          </a:prstGeom>
          <a:noFill/>
          <a:ln>
            <a:noFill/>
          </a:ln>
        </p:spPr>
        <p:txBody>
          <a:bodyPr wrap="square" lIns="91425" tIns="91425" rIns="91425" bIns="91425" anchor="t" anchorCtr="0"/>
          <a:lstStyle>
            <a:lvl1pPr marL="0" marR="0" lvl="0" indent="0" algn="l" rtl="0">
              <a:lnSpc>
                <a:spcPct val="100000"/>
              </a:lnSpc>
              <a:spcBef>
                <a:spcPts val="280"/>
              </a:spcBef>
              <a:spcAft>
                <a:spcPts val="0"/>
              </a:spcAft>
              <a:buClr>
                <a:schemeClr val="dk2"/>
              </a:buClr>
              <a:buFont typeface="Noto Sans Symbols"/>
              <a:buNone/>
              <a:defRPr sz="14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240"/>
              </a:spcBef>
              <a:spcAft>
                <a:spcPts val="0"/>
              </a:spcAft>
              <a:buClr>
                <a:schemeClr val="dk2"/>
              </a:buClr>
              <a:buFont typeface="Noto Sans Symbols"/>
              <a:buNone/>
              <a:defRPr sz="12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200"/>
              </a:spcBef>
              <a:spcAft>
                <a:spcPts val="0"/>
              </a:spcAft>
              <a:buClr>
                <a:schemeClr val="dk2"/>
              </a:buClr>
              <a:buFont typeface="Noto Sans Symbols"/>
              <a:buNone/>
              <a:defRPr sz="10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180"/>
              </a:spcBef>
              <a:spcAft>
                <a:spcPts val="0"/>
              </a:spcAft>
              <a:buClr>
                <a:schemeClr val="dk2"/>
              </a:buClr>
              <a:buFont typeface="Noto Sans Symbols"/>
              <a:buNone/>
              <a:defRPr sz="9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180"/>
              </a:spcBef>
              <a:spcAft>
                <a:spcPts val="0"/>
              </a:spcAft>
              <a:buClr>
                <a:schemeClr val="dk2"/>
              </a:buClr>
              <a:buFont typeface="Noto Sans Symbols"/>
              <a:buNone/>
              <a:defRPr sz="9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5" name="Shape 95"/>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lnSpc>
                <a:spcPct val="100000"/>
              </a:lnSpc>
              <a:spcBef>
                <a:spcPts val="0"/>
              </a:spcBef>
              <a:spcAft>
                <a:spcPts val="0"/>
              </a:spcAft>
              <a:buClr>
                <a:schemeClr val="dk2"/>
              </a:buClr>
              <a:buFont typeface="Calibri"/>
              <a:buNone/>
              <a:defRPr sz="1100" b="0" i="0" u="none" strike="noStrike" cap="none">
                <a:solidFill>
                  <a:schemeClr val="dk2"/>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2"/>
              </a:buClr>
              <a:buSzPct val="25000"/>
              <a:buFont typeface="Calibri"/>
              <a:buNone/>
            </a:pPr>
            <a:fld id="{00000000-1234-1234-1234-123412341234}" type="slidenum">
              <a:rPr lang="en" sz="1100" b="0" i="0" u="none" strike="noStrike" cap="none">
                <a:solidFill>
                  <a:schemeClr val="dk2"/>
                </a:solidFill>
                <a:latin typeface="Calibri"/>
                <a:ea typeface="Calibri"/>
                <a:cs typeface="Calibri"/>
                <a:sym typeface="Calibri"/>
              </a:rPr>
              <a:t>‹#›</a:t>
            </a:fld>
            <a:endParaRPr lang="en" sz="1100" b="0" i="0" u="none" strike="noStrike" cap="none">
              <a:solidFill>
                <a:schemeClr val="dk2"/>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867800"/>
            <a:ext cx="8520600" cy="1122300"/>
          </a:xfrm>
          <a:prstGeom prst="rect">
            <a:avLst/>
          </a:prstGeom>
        </p:spPr>
        <p:txBody>
          <a:bodyPr wrap="square"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536633"/>
            <a:ext cx="3999900" cy="45552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536633"/>
            <a:ext cx="3999900" cy="45552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593367"/>
            <a:ext cx="8520600" cy="763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740800"/>
            <a:ext cx="2808000" cy="1007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852800"/>
            <a:ext cx="2808000" cy="42393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600200"/>
            <a:ext cx="6367800" cy="5454300"/>
          </a:xfrm>
          <a:prstGeom prst="rect">
            <a:avLst/>
          </a:prstGeom>
        </p:spPr>
        <p:txBody>
          <a:bodyPr wrap="square"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67"/>
            <a:ext cx="4572000" cy="6858000"/>
          </a:xfrm>
          <a:prstGeom prst="rect">
            <a:avLst/>
          </a:prstGeom>
          <a:solidFill>
            <a:schemeClr val="lt2"/>
          </a:solidFill>
          <a:ln>
            <a:noFill/>
          </a:ln>
        </p:spPr>
        <p:txBody>
          <a:bodyPr wrap="square"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644233"/>
            <a:ext cx="4045200" cy="1976400"/>
          </a:xfrm>
          <a:prstGeom prst="rect">
            <a:avLst/>
          </a:prstGeom>
        </p:spPr>
        <p:txBody>
          <a:bodyPr wrap="square"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3737433"/>
            <a:ext cx="4045200" cy="16467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965433"/>
            <a:ext cx="3837000" cy="4926900"/>
          </a:xfrm>
          <a:prstGeom prst="rect">
            <a:avLst/>
          </a:prstGeom>
        </p:spPr>
        <p:txBody>
          <a:bodyPr wrap="square"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5640767"/>
            <a:ext cx="5998800" cy="806700"/>
          </a:xfrm>
          <a:prstGeom prst="rect">
            <a:avLst/>
          </a:prstGeom>
        </p:spPr>
        <p:txBody>
          <a:bodyPr wrap="square"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8" y="6217622"/>
            <a:ext cx="548700" cy="5247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593367"/>
            <a:ext cx="8520600" cy="763500"/>
          </a:xfrm>
          <a:prstGeom prst="rect">
            <a:avLst/>
          </a:prstGeom>
          <a:noFill/>
          <a:ln>
            <a:noFill/>
          </a:ln>
        </p:spPr>
        <p:txBody>
          <a:bodyPr wrap="square"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536633"/>
            <a:ext cx="8520600" cy="45552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a:endParaRPr/>
          </a:p>
        </p:txBody>
      </p:sp>
      <p:sp>
        <p:nvSpPr>
          <p:cNvPr id="8" name="Shape 8"/>
          <p:cNvSpPr txBox="1">
            <a:spLocks noGrp="1"/>
          </p:cNvSpPr>
          <p:nvPr>
            <p:ph type="sldNum" idx="12"/>
          </p:nvPr>
        </p:nvSpPr>
        <p:spPr>
          <a:xfrm>
            <a:off x="8472458" y="6217622"/>
            <a:ext cx="548700" cy="5247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1pPr>
            <a:lvl2pPr marL="0" marR="0" lvl="1"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2pPr>
            <a:lvl3pPr marL="0" marR="0" lvl="2"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3pPr>
            <a:lvl4pPr marL="0" marR="0" lvl="3"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4pPr>
            <a:lvl5pPr marL="0" marR="0" lvl="4"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5pPr>
            <a:lvl6pPr marL="457200" marR="0" lvl="5"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6pPr>
            <a:lvl7pPr marL="914400" marR="0" lvl="6"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7pPr>
            <a:lvl8pPr marL="1371600" marR="0" lvl="7"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8pPr>
            <a:lvl9pPr marL="1828800" marR="0" lvl="8" indent="0" algn="l" rtl="0">
              <a:spcBef>
                <a:spcPts val="0"/>
              </a:spcBef>
              <a:spcAft>
                <a:spcPts val="0"/>
              </a:spcAft>
              <a:buClr>
                <a:srgbClr val="007DC3"/>
              </a:buClr>
              <a:buFont typeface="Cambria"/>
              <a:buNone/>
              <a:defRPr sz="3200" b="1" i="0" u="none" strike="noStrike" cap="none">
                <a:solidFill>
                  <a:srgbClr val="007DC3"/>
                </a:solidFill>
                <a:latin typeface="Cambria"/>
                <a:ea typeface="Cambria"/>
                <a:cs typeface="Cambria"/>
                <a:sym typeface="Cambria"/>
              </a:defRPr>
            </a:lvl9pPr>
          </a:lstStyle>
          <a:p>
            <a:endParaRPr/>
          </a:p>
        </p:txBody>
      </p:sp>
      <p:sp>
        <p:nvSpPr>
          <p:cNvPr id="52" name="Shape 52"/>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63500" algn="l" rtl="0">
              <a:lnSpc>
                <a:spcPct val="100000"/>
              </a:lnSpc>
              <a:spcBef>
                <a:spcPts val="640"/>
              </a:spcBef>
              <a:spcAft>
                <a:spcPts val="0"/>
              </a:spcAft>
              <a:buClr>
                <a:schemeClr val="dk2"/>
              </a:buClr>
              <a:buSzPct val="100000"/>
              <a:buFont typeface="Noto Sans Symbols"/>
              <a:buChar char="▪"/>
              <a:defRPr sz="3200" b="0" i="0" u="none" strike="noStrike" cap="none">
                <a:solidFill>
                  <a:schemeClr val="dk1"/>
                </a:solidFill>
                <a:latin typeface="Calibri"/>
                <a:ea typeface="Calibri"/>
                <a:cs typeface="Calibri"/>
                <a:sym typeface="Calibri"/>
              </a:defRPr>
            </a:lvl1pPr>
            <a:lvl2pPr marL="742950" marR="0" lvl="1" indent="69850" algn="l" rtl="0">
              <a:lnSpc>
                <a:spcPct val="100000"/>
              </a:lnSpc>
              <a:spcBef>
                <a:spcPts val="560"/>
              </a:spcBef>
              <a:spcAft>
                <a:spcPts val="0"/>
              </a:spcAft>
              <a:buClr>
                <a:schemeClr val="dk2"/>
              </a:buClr>
              <a:buSzPct val="100000"/>
              <a:buFont typeface="Noto Sans Symbols"/>
              <a:buChar char="▪"/>
              <a:defRPr sz="2800" b="0" i="0" u="none" strike="noStrike" cap="none">
                <a:solidFill>
                  <a:schemeClr val="dk1"/>
                </a:solidFill>
                <a:latin typeface="Calibri"/>
                <a:ea typeface="Calibri"/>
                <a:cs typeface="Calibri"/>
                <a:sym typeface="Calibri"/>
              </a:defRPr>
            </a:lvl2pPr>
            <a:lvl3pPr marL="1143000" marR="0" lvl="2" indent="76200" algn="l" rtl="0">
              <a:lnSpc>
                <a:spcPct val="100000"/>
              </a:lnSpc>
              <a:spcBef>
                <a:spcPts val="480"/>
              </a:spcBef>
              <a:spcAft>
                <a:spcPts val="0"/>
              </a:spcAft>
              <a:buClr>
                <a:schemeClr val="dk2"/>
              </a:buClr>
              <a:buSzPct val="100000"/>
              <a:buFont typeface="Noto Sans Symbols"/>
              <a:buChar char="▪"/>
              <a:defRPr sz="2400" b="0" i="0" u="none" strike="noStrike" cap="none">
                <a:solidFill>
                  <a:schemeClr val="dk1"/>
                </a:solidFill>
                <a:latin typeface="Calibri"/>
                <a:ea typeface="Calibri"/>
                <a:cs typeface="Calibri"/>
                <a:sym typeface="Calibri"/>
              </a:defRPr>
            </a:lvl3pPr>
            <a:lvl4pPr marL="1600200" marR="0" lvl="3"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4pPr>
            <a:lvl5pPr marL="2057400" marR="0" lvl="4" indent="25400" algn="l" rtl="0">
              <a:lnSpc>
                <a:spcPct val="100000"/>
              </a:lnSpc>
              <a:spcBef>
                <a:spcPts val="400"/>
              </a:spcBef>
              <a:spcAft>
                <a:spcPts val="0"/>
              </a:spcAft>
              <a:buClr>
                <a:schemeClr val="dk2"/>
              </a:buClr>
              <a:buSzPct val="100000"/>
              <a:buFont typeface="Noto Sans Symbols"/>
              <a:buChar char="▪"/>
              <a:defRPr sz="2000" b="0" i="0" u="none" strike="noStrike" cap="none">
                <a:solidFill>
                  <a:schemeClr val="dk1"/>
                </a:solidFill>
                <a:latin typeface="Calibri"/>
                <a:ea typeface="Calibri"/>
                <a:cs typeface="Calibri"/>
                <a:sym typeface="Calibri"/>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hyperlink" Target="https://educopia.org/research/etdplus" TargetMode="External"/><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p:nvPr/>
        </p:nvSpPr>
        <p:spPr>
          <a:xfrm>
            <a:off x="5920804" y="3134251"/>
            <a:ext cx="2941200" cy="2903700"/>
          </a:xfrm>
          <a:prstGeom prst="rect">
            <a:avLst/>
          </a:prstGeom>
          <a:solidFill>
            <a:schemeClr val="accent3">
              <a:alpha val="15290"/>
            </a:schemeClr>
          </a:solidFill>
          <a:ln w="9525" cap="flat" cmpd="sng">
            <a:solidFill>
              <a:srgbClr val="005A91"/>
            </a:solidFill>
            <a:prstDash val="solid"/>
            <a:round/>
            <a:headEnd type="none" w="med" len="med"/>
            <a:tailEnd type="none" w="med" len="med"/>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700" b="0" i="0" u="none" strike="noStrike" cap="none">
              <a:solidFill>
                <a:schemeClr val="lt1"/>
              </a:solidFill>
              <a:latin typeface="Calibri"/>
              <a:ea typeface="Calibri"/>
              <a:cs typeface="Calibri"/>
              <a:sym typeface="Calibri"/>
            </a:endParaRPr>
          </a:p>
        </p:txBody>
      </p:sp>
      <p:sp>
        <p:nvSpPr>
          <p:cNvPr id="102" name="Shape 102"/>
          <p:cNvSpPr/>
          <p:nvPr/>
        </p:nvSpPr>
        <p:spPr>
          <a:xfrm>
            <a:off x="381000" y="1393712"/>
            <a:ext cx="2362200" cy="1543500"/>
          </a:xfrm>
          <a:prstGeom prst="rect">
            <a:avLst/>
          </a:prstGeom>
          <a:solidFill>
            <a:schemeClr val="accent3">
              <a:alpha val="15290"/>
            </a:schemeClr>
          </a:solidFill>
          <a:ln w="9525" cap="flat" cmpd="sng">
            <a:solidFill>
              <a:srgbClr val="005A91"/>
            </a:solidFill>
            <a:prstDash val="solid"/>
            <a:round/>
            <a:headEnd type="none" w="med" len="med"/>
            <a:tailEnd type="none" w="med" len="med"/>
          </a:ln>
        </p:spPr>
        <p:txBody>
          <a:bodyPr wrap="square"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700" b="0" i="0" u="none" strike="noStrike" cap="none">
              <a:solidFill>
                <a:schemeClr val="lt1"/>
              </a:solidFill>
              <a:latin typeface="Calibri"/>
              <a:ea typeface="Calibri"/>
              <a:cs typeface="Calibri"/>
              <a:sym typeface="Calibri"/>
            </a:endParaRPr>
          </a:p>
        </p:txBody>
      </p:sp>
      <p:sp>
        <p:nvSpPr>
          <p:cNvPr id="103" name="Shape 103"/>
          <p:cNvSpPr txBox="1">
            <a:spLocks noGrp="1"/>
          </p:cNvSpPr>
          <p:nvPr>
            <p:ph type="title"/>
          </p:nvPr>
        </p:nvSpPr>
        <p:spPr>
          <a:xfrm>
            <a:off x="457200" y="274637"/>
            <a:ext cx="8229600" cy="1143000"/>
          </a:xfrm>
          <a:prstGeom prst="rect">
            <a:avLst/>
          </a:prstGeom>
          <a:noFill/>
          <a:ln>
            <a:noFill/>
          </a:ln>
        </p:spPr>
        <p:txBody>
          <a:bodyPr wrap="square" lIns="91425" tIns="45700" rIns="91425" bIns="45700" anchor="ctr" anchorCtr="0">
            <a:noAutofit/>
          </a:bodyPr>
          <a:lstStyle/>
          <a:p>
            <a:pPr marL="0" marR="0" lvl="0" indent="0" algn="ctr" rtl="0">
              <a:lnSpc>
                <a:spcPct val="100000"/>
              </a:lnSpc>
              <a:spcBef>
                <a:spcPts val="0"/>
              </a:spcBef>
              <a:spcAft>
                <a:spcPts val="0"/>
              </a:spcAft>
              <a:buClr>
                <a:srgbClr val="007DC3"/>
              </a:buClr>
              <a:buSzPct val="25000"/>
              <a:buFont typeface="Cambria"/>
              <a:buNone/>
            </a:pPr>
            <a:r>
              <a:rPr lang="en" sz="4400" b="1" i="0" u="none" strike="noStrike" cap="none" dirty="0">
                <a:solidFill>
                  <a:srgbClr val="007DC3"/>
                </a:solidFill>
                <a:latin typeface="Cambria"/>
                <a:ea typeface="Cambria"/>
                <a:cs typeface="Cambria"/>
                <a:sym typeface="Cambria"/>
              </a:rPr>
              <a:t>Metadata</a:t>
            </a:r>
          </a:p>
        </p:txBody>
      </p:sp>
      <p:sp>
        <p:nvSpPr>
          <p:cNvPr id="104" name="Shape 104"/>
          <p:cNvSpPr txBox="1">
            <a:spLocks noGrp="1"/>
          </p:cNvSpPr>
          <p:nvPr>
            <p:ph type="body" idx="1"/>
          </p:nvPr>
        </p:nvSpPr>
        <p:spPr>
          <a:xfrm>
            <a:off x="457200" y="1447800"/>
            <a:ext cx="8229600" cy="4526100"/>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Metadata describes and documents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research, data, and publications. More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simply, it is information that is created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and stored alongside content (such as a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thesis or dissertation) in order to help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users find and understand that content.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The quality of the metadata you provide </a:t>
            </a:r>
          </a:p>
          <a:p>
            <a:pPr marL="0" marR="0" lvl="0" indent="0" algn="l" rtl="0">
              <a:lnSpc>
                <a:spcPct val="100000"/>
              </a:lnSpc>
              <a:spcBef>
                <a:spcPts val="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is key to ensuring the future accessibility </a:t>
            </a:r>
          </a:p>
          <a:p>
            <a:pPr marL="0" marR="0" lvl="0" indent="0" algn="l" rtl="0">
              <a:lnSpc>
                <a:spcPct val="100000"/>
              </a:lnSpc>
              <a:spcBef>
                <a:spcPts val="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and usability of your work.</a:t>
            </a:r>
          </a:p>
          <a:p>
            <a:pPr marL="0" marR="0" lvl="0" indent="0" algn="l" rtl="0">
              <a:lnSpc>
                <a:spcPct val="100000"/>
              </a:lnSpc>
              <a:spcBef>
                <a:spcPts val="0"/>
              </a:spcBef>
              <a:spcAft>
                <a:spcPts val="0"/>
              </a:spcAft>
              <a:buClr>
                <a:schemeClr val="dk2"/>
              </a:buClr>
              <a:buSzPct val="25000"/>
              <a:buFont typeface="Noto Sans Symbols"/>
              <a:buNone/>
            </a:pPr>
            <a:endParaRPr sz="10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Noto Sans Symbols"/>
              <a:buNone/>
            </a:pPr>
            <a:endParaRPr sz="1000" b="0"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For every research file you create, you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should also produce metadata describing:</a:t>
            </a:r>
          </a:p>
          <a:p>
            <a:pPr marL="457200" marR="0" lvl="0" indent="-292100" algn="l" rtl="0">
              <a:lnSpc>
                <a:spcPct val="100000"/>
              </a:lnSpc>
              <a:spcBef>
                <a:spcPts val="200"/>
              </a:spcBef>
              <a:spcAft>
                <a:spcPts val="0"/>
              </a:spcAft>
              <a:buClr>
                <a:srgbClr val="000000"/>
              </a:buClr>
              <a:buSzPct val="100000"/>
              <a:buFont typeface="Calibri"/>
            </a:pPr>
            <a:r>
              <a:rPr lang="en" sz="1000" b="1" i="0" u="none" strike="noStrike" cap="none">
                <a:solidFill>
                  <a:srgbClr val="000000"/>
                </a:solidFill>
                <a:latin typeface="Calibri"/>
                <a:ea typeface="Calibri"/>
                <a:cs typeface="Calibri"/>
                <a:sym typeface="Calibri"/>
              </a:rPr>
              <a:t>Who </a:t>
            </a:r>
            <a:r>
              <a:rPr lang="en" sz="1000" b="0" i="0" u="none" strike="noStrike" cap="none">
                <a:solidFill>
                  <a:srgbClr val="000000"/>
                </a:solidFill>
                <a:latin typeface="Calibri"/>
                <a:ea typeface="Calibri"/>
                <a:cs typeface="Calibri"/>
                <a:sym typeface="Calibri"/>
              </a:rPr>
              <a:t>created the content?</a:t>
            </a:r>
          </a:p>
          <a:p>
            <a:pPr marL="457200" marR="0" lvl="0" indent="-292100" algn="l" rtl="0">
              <a:lnSpc>
                <a:spcPct val="100000"/>
              </a:lnSpc>
              <a:spcBef>
                <a:spcPts val="200"/>
              </a:spcBef>
              <a:spcAft>
                <a:spcPts val="0"/>
              </a:spcAft>
              <a:buClr>
                <a:srgbClr val="000000"/>
              </a:buClr>
              <a:buSzPct val="100000"/>
              <a:buFont typeface="Calibri"/>
            </a:pPr>
            <a:r>
              <a:rPr lang="en" sz="1000" b="1" i="0" u="none" strike="noStrike" cap="none">
                <a:solidFill>
                  <a:srgbClr val="000000"/>
                </a:solidFill>
                <a:latin typeface="Calibri"/>
                <a:ea typeface="Calibri"/>
                <a:cs typeface="Calibri"/>
                <a:sym typeface="Calibri"/>
              </a:rPr>
              <a:t>What</a:t>
            </a:r>
            <a:r>
              <a:rPr lang="en" sz="1000" b="0" i="0" u="none" strike="noStrike" cap="none">
                <a:solidFill>
                  <a:srgbClr val="000000"/>
                </a:solidFill>
                <a:latin typeface="Calibri"/>
                <a:ea typeface="Calibri"/>
                <a:cs typeface="Calibri"/>
                <a:sym typeface="Calibri"/>
              </a:rPr>
              <a:t> is it?</a:t>
            </a:r>
          </a:p>
          <a:p>
            <a:pPr marL="457200" marR="0" lvl="0" indent="-292100" algn="l" rtl="0">
              <a:lnSpc>
                <a:spcPct val="100000"/>
              </a:lnSpc>
              <a:spcBef>
                <a:spcPts val="200"/>
              </a:spcBef>
              <a:spcAft>
                <a:spcPts val="0"/>
              </a:spcAft>
              <a:buClr>
                <a:srgbClr val="000000"/>
              </a:buClr>
              <a:buSzPct val="100000"/>
              <a:buFont typeface="Calibri"/>
            </a:pPr>
            <a:r>
              <a:rPr lang="en" sz="1000" b="1" i="0" u="none" strike="noStrike" cap="none">
                <a:solidFill>
                  <a:srgbClr val="000000"/>
                </a:solidFill>
                <a:latin typeface="Calibri"/>
                <a:ea typeface="Calibri"/>
                <a:cs typeface="Calibri"/>
                <a:sym typeface="Calibri"/>
              </a:rPr>
              <a:t>When</a:t>
            </a:r>
            <a:r>
              <a:rPr lang="en" sz="1000" b="0" i="0" u="none" strike="noStrike" cap="none">
                <a:solidFill>
                  <a:srgbClr val="000000"/>
                </a:solidFill>
                <a:latin typeface="Calibri"/>
                <a:ea typeface="Calibri"/>
                <a:cs typeface="Calibri"/>
                <a:sym typeface="Calibri"/>
              </a:rPr>
              <a:t> </a:t>
            </a:r>
            <a:r>
              <a:rPr lang="en" sz="1000" b="1" i="0" u="none" strike="noStrike" cap="none">
                <a:solidFill>
                  <a:srgbClr val="000000"/>
                </a:solidFill>
                <a:latin typeface="Calibri"/>
                <a:ea typeface="Calibri"/>
                <a:cs typeface="Calibri"/>
                <a:sym typeface="Calibri"/>
              </a:rPr>
              <a:t>and Where </a:t>
            </a:r>
            <a:r>
              <a:rPr lang="en" sz="1000" b="0" i="0" u="none" strike="noStrike" cap="none">
                <a:solidFill>
                  <a:srgbClr val="000000"/>
                </a:solidFill>
                <a:latin typeface="Calibri"/>
                <a:ea typeface="Calibri"/>
                <a:cs typeface="Calibri"/>
                <a:sym typeface="Calibri"/>
              </a:rPr>
              <a:t>was it created?</a:t>
            </a:r>
          </a:p>
          <a:p>
            <a:pPr marL="457200" marR="0" lvl="0" indent="-292100" algn="l" rtl="0">
              <a:lnSpc>
                <a:spcPct val="100000"/>
              </a:lnSpc>
              <a:spcBef>
                <a:spcPts val="200"/>
              </a:spcBef>
              <a:spcAft>
                <a:spcPts val="0"/>
              </a:spcAft>
              <a:buClr>
                <a:srgbClr val="000000"/>
              </a:buClr>
              <a:buSzPct val="100000"/>
              <a:buFont typeface="Calibri"/>
            </a:pPr>
            <a:r>
              <a:rPr lang="en" sz="1000" b="1" i="0" u="none" strike="noStrike" cap="none">
                <a:solidFill>
                  <a:srgbClr val="000000"/>
                </a:solidFill>
                <a:latin typeface="Calibri"/>
                <a:ea typeface="Calibri"/>
                <a:cs typeface="Calibri"/>
                <a:sym typeface="Calibri"/>
              </a:rPr>
              <a:t>How and Why</a:t>
            </a:r>
            <a:r>
              <a:rPr lang="en" sz="1000" b="0" i="0" u="none" strike="noStrike" cap="none">
                <a:solidFill>
                  <a:srgbClr val="000000"/>
                </a:solidFill>
                <a:latin typeface="Calibri"/>
                <a:ea typeface="Calibri"/>
                <a:cs typeface="Calibri"/>
                <a:sym typeface="Calibri"/>
              </a:rPr>
              <a:t> was it developed?</a:t>
            </a:r>
          </a:p>
          <a:p>
            <a:pPr marL="0" marR="0" lvl="0" indent="0" algn="l" rtl="0">
              <a:lnSpc>
                <a:spcPct val="100000"/>
              </a:lnSpc>
              <a:spcBef>
                <a:spcPts val="200"/>
              </a:spcBef>
              <a:spcAft>
                <a:spcPts val="0"/>
              </a:spcAft>
              <a:buClr>
                <a:schemeClr val="dk2"/>
              </a:buClr>
              <a:buSzPct val="25000"/>
              <a:buFont typeface="Noto Sans Symbols"/>
              <a:buNone/>
            </a:pPr>
            <a:endParaRPr sz="1000" b="0"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r>
              <a:rPr lang="en" sz="1000" b="1" i="0" u="none" strike="noStrike" cap="none">
                <a:solidFill>
                  <a:srgbClr val="000000"/>
                </a:solidFill>
                <a:latin typeface="Calibri"/>
                <a:ea typeface="Calibri"/>
                <a:cs typeface="Calibri"/>
                <a:sym typeface="Calibri"/>
              </a:rPr>
              <a:t>Why might you need metadata?</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if your research produces images, audio,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video, software, datasets, or other non-text</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components, these may not be encom-</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passed within the metadata collected during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the submission process. In order to make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sure these files are discoverable and usable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in the future, you will need to actively create </a:t>
            </a:r>
          </a:p>
          <a:p>
            <a:pPr marL="0" marR="0" lvl="0" indent="0" algn="l" rtl="0">
              <a:lnSpc>
                <a:spcPct val="100000"/>
              </a:lnSpc>
              <a:spcBef>
                <a:spcPts val="200"/>
              </a:spcBef>
              <a:spcAft>
                <a:spcPts val="0"/>
              </a:spcAft>
              <a:buClr>
                <a:schemeClr val="dk2"/>
              </a:buClr>
              <a:buSzPct val="25000"/>
              <a:buFont typeface="Noto Sans Symbols"/>
              <a:buNone/>
            </a:pPr>
            <a:r>
              <a:rPr lang="en" sz="1000" b="0" i="0" u="none" strike="noStrike" cap="none">
                <a:solidFill>
                  <a:srgbClr val="000000"/>
                </a:solidFill>
                <a:latin typeface="Calibri"/>
                <a:ea typeface="Calibri"/>
                <a:cs typeface="Calibri"/>
                <a:sym typeface="Calibri"/>
              </a:rPr>
              <a:t>metadata and store it with the files. </a:t>
            </a:r>
          </a:p>
          <a:p>
            <a:pPr marL="228600" marR="0" lvl="0" indent="-228600" algn="l" rtl="0">
              <a:lnSpc>
                <a:spcPct val="100000"/>
              </a:lnSpc>
              <a:spcBef>
                <a:spcPts val="200"/>
              </a:spcBef>
              <a:spcAft>
                <a:spcPts val="0"/>
              </a:spcAft>
              <a:buClr>
                <a:schemeClr val="dk2"/>
              </a:buClr>
              <a:buSzPct val="25000"/>
              <a:buFont typeface="Cambria"/>
              <a:buNone/>
            </a:pPr>
            <a:endParaRPr sz="1000" b="0"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endParaRPr sz="1000" b="1"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endParaRPr sz="1000" b="1"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endParaRPr sz="1000" b="1" i="0" u="none" strike="noStrike" cap="none">
              <a:solidFill>
                <a:srgbClr val="000000"/>
              </a:solidFill>
              <a:latin typeface="Calibri"/>
              <a:ea typeface="Calibri"/>
              <a:cs typeface="Calibri"/>
              <a:sym typeface="Calibri"/>
            </a:endParaRPr>
          </a:p>
          <a:p>
            <a:pPr marL="0" marR="0" lvl="0" indent="0" algn="l" rtl="0">
              <a:lnSpc>
                <a:spcPct val="100000"/>
              </a:lnSpc>
              <a:spcBef>
                <a:spcPts val="200"/>
              </a:spcBef>
              <a:spcAft>
                <a:spcPts val="0"/>
              </a:spcAft>
              <a:buClr>
                <a:schemeClr val="dk2"/>
              </a:buClr>
              <a:buSzPct val="25000"/>
              <a:buFont typeface="Noto Sans Symbols"/>
              <a:buNone/>
            </a:pPr>
            <a:endParaRPr sz="1000" b="0" i="0" u="none" strike="noStrike" cap="none">
              <a:solidFill>
                <a:srgbClr val="000000"/>
              </a:solidFill>
              <a:latin typeface="Calibri"/>
              <a:ea typeface="Calibri"/>
              <a:cs typeface="Calibri"/>
              <a:sym typeface="Calibri"/>
            </a:endParaRPr>
          </a:p>
        </p:txBody>
      </p:sp>
      <p:pic>
        <p:nvPicPr>
          <p:cNvPr id="105" name="Shape 105"/>
          <p:cNvPicPr preferRelativeResize="0"/>
          <p:nvPr/>
        </p:nvPicPr>
        <p:blipFill rotWithShape="1">
          <a:blip r:embed="rId3">
            <a:alphaModFix/>
          </a:blip>
          <a:srcRect r="-613"/>
          <a:stretch/>
        </p:blipFill>
        <p:spPr>
          <a:xfrm>
            <a:off x="3316326" y="4417674"/>
            <a:ext cx="2247900" cy="618000"/>
          </a:xfrm>
          <a:prstGeom prst="rect">
            <a:avLst/>
          </a:prstGeom>
          <a:noFill/>
          <a:ln>
            <a:noFill/>
          </a:ln>
        </p:spPr>
      </p:pic>
      <p:sp>
        <p:nvSpPr>
          <p:cNvPr id="106" name="Shape 106"/>
          <p:cNvSpPr txBox="1"/>
          <p:nvPr/>
        </p:nvSpPr>
        <p:spPr>
          <a:xfrm>
            <a:off x="6019800" y="1388507"/>
            <a:ext cx="2731800" cy="4401300"/>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Calibri"/>
              <a:buNone/>
            </a:pPr>
            <a:r>
              <a:rPr lang="en" sz="1000" b="1" i="0" u="none" strike="noStrike" cap="none">
                <a:solidFill>
                  <a:schemeClr val="dk1"/>
                </a:solidFill>
                <a:latin typeface="Calibri"/>
                <a:ea typeface="Calibri"/>
                <a:cs typeface="Calibri"/>
                <a:sym typeface="Calibri"/>
              </a:rPr>
              <a:t>Typical metadata requested about a pdf during the ETD submission process:</a:t>
            </a:r>
          </a:p>
          <a:p>
            <a:pPr marL="0" marR="0" lvl="0" indent="0" algn="l" rtl="0">
              <a:lnSpc>
                <a:spcPct val="100000"/>
              </a:lnSpc>
              <a:spcBef>
                <a:spcPts val="0"/>
              </a:spcBef>
              <a:spcAft>
                <a:spcPts val="0"/>
              </a:spcAft>
              <a:buClr>
                <a:schemeClr val="dk1"/>
              </a:buClr>
              <a:buSzPct val="25000"/>
              <a:buFont typeface="Calibri"/>
              <a:buNone/>
            </a:pPr>
            <a:r>
              <a:rPr lang="en" sz="1000" b="0" i="0" u="none" strike="noStrike" cap="none">
                <a:solidFill>
                  <a:schemeClr val="dk1"/>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Font typeface="Arial"/>
              <a:buNone/>
            </a:pPr>
            <a:endParaRPr sz="1000" b="0" i="0" u="none" strike="noStrike" cap="none">
              <a:solidFill>
                <a:schemeClr val="dk1"/>
              </a:solidFill>
              <a:latin typeface="Calibri"/>
              <a:ea typeface="Calibri"/>
              <a:cs typeface="Calibri"/>
              <a:sym typeface="Calibri"/>
            </a:endParaRPr>
          </a:p>
          <a:p>
            <a:pPr marL="0" marR="0" lvl="0" indent="0" algn="l" rtl="0">
              <a:lnSpc>
                <a:spcPct val="115000"/>
              </a:lnSpc>
              <a:spcBef>
                <a:spcPts val="0"/>
              </a:spcBef>
              <a:spcAft>
                <a:spcPts val="0"/>
              </a:spcAft>
              <a:buClr>
                <a:schemeClr val="dk1"/>
              </a:buClr>
              <a:buSzPct val="25000"/>
              <a:buFont typeface="Calibri"/>
              <a:buNone/>
            </a:pPr>
            <a:r>
              <a:rPr lang="en" sz="1000" b="0" i="0" u="none" strike="noStrike" cap="none">
                <a:solidFill>
                  <a:schemeClr val="dk1"/>
                </a:solidFill>
                <a:latin typeface="Calibri"/>
                <a:ea typeface="Calibri"/>
                <a:cs typeface="Calibri"/>
                <a:sym typeface="Calibri"/>
              </a:rPr>
              <a:t>Most ETD submission processes </a:t>
            </a:r>
            <a:r>
              <a:rPr lang="en" sz="1000" b="1" i="0" u="sng" strike="noStrike" cap="none">
                <a:solidFill>
                  <a:schemeClr val="dk1"/>
                </a:solidFill>
                <a:latin typeface="Calibri"/>
                <a:ea typeface="Calibri"/>
                <a:cs typeface="Calibri"/>
                <a:sym typeface="Calibri"/>
              </a:rPr>
              <a:t>do not </a:t>
            </a:r>
            <a:r>
              <a:rPr lang="en" sz="1000" b="0" i="0" u="none" strike="noStrike" cap="none">
                <a:solidFill>
                  <a:schemeClr val="dk1"/>
                </a:solidFill>
                <a:latin typeface="Calibri"/>
                <a:ea typeface="Calibri"/>
                <a:cs typeface="Calibri"/>
                <a:sym typeface="Calibri"/>
              </a:rPr>
              <a:t>collect metadata about the additional files you may submit (e.g., datasets, audio or video files, image files, GIS files, CAD files, software code, etc.). To help make sure that you and your readers will be able to understand what these additional files are and how they may be referenced, used, or built upon, you can develop a simple spreadsheet-based inventory of these items. This inventory should clearly identify how many additional files you are including, what they are, who created them, and what rights and licensing information they are governed by. Submit this inventory spreadsheet as part of your ETD package.</a:t>
            </a:r>
          </a:p>
        </p:txBody>
      </p:sp>
      <p:graphicFrame>
        <p:nvGraphicFramePr>
          <p:cNvPr id="108" name="Shape 108"/>
          <p:cNvGraphicFramePr/>
          <p:nvPr/>
        </p:nvGraphicFramePr>
        <p:xfrm>
          <a:off x="5943600" y="1828800"/>
          <a:ext cx="2914050" cy="1158250"/>
        </p:xfrm>
        <a:graphic>
          <a:graphicData uri="http://schemas.openxmlformats.org/drawingml/2006/table">
            <a:tbl>
              <a:tblPr>
                <a:noFill/>
                <a:tableStyleId>{E93CED42-718F-468E-AE91-C05757135C7E}</a:tableStyleId>
              </a:tblPr>
              <a:tblGrid>
                <a:gridCol w="1457025"/>
                <a:gridCol w="1457025"/>
              </a:tblGrid>
              <a:tr h="355600">
                <a:tc>
                  <a:txBody>
                    <a:bodyPr/>
                    <a:lstStyle/>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Title</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Author/Creator</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Advisor</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Resource Type</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Date</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Language</a:t>
                      </a:r>
                    </a:p>
                  </a:txBody>
                  <a:tcPr marL="91450" marR="91450" marT="45725" marB="45725">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tcPr>
                </a:tc>
                <a:tc>
                  <a:txBody>
                    <a:bodyPr/>
                    <a:lstStyle/>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Description/Abstract </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Subject</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Identifier</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Degree Information</a:t>
                      </a:r>
                    </a:p>
                    <a:p>
                      <a:pPr marL="171450" marR="0" lvl="0" indent="-171450" algn="l" rtl="0">
                        <a:lnSpc>
                          <a:spcPct val="100000"/>
                        </a:lnSpc>
                        <a:spcBef>
                          <a:spcPts val="0"/>
                        </a:spcBef>
                        <a:spcAft>
                          <a:spcPts val="0"/>
                        </a:spcAft>
                        <a:buClr>
                          <a:schemeClr val="dk1"/>
                        </a:buClr>
                        <a:buSzPct val="100000"/>
                        <a:buFont typeface="Arial"/>
                        <a:buChar char="•"/>
                      </a:pPr>
                      <a:r>
                        <a:rPr lang="en" sz="1000" u="none" strike="noStrike" cap="none"/>
                        <a:t>Rights management information </a:t>
                      </a:r>
                    </a:p>
                    <a:p>
                      <a:pPr marL="0" marR="0" lvl="0" indent="0" algn="l" rtl="0">
                        <a:lnSpc>
                          <a:spcPct val="100000"/>
                        </a:lnSpc>
                        <a:spcBef>
                          <a:spcPts val="0"/>
                        </a:spcBef>
                        <a:spcAft>
                          <a:spcPts val="0"/>
                        </a:spcAft>
                        <a:buClr>
                          <a:srgbClr val="000000"/>
                        </a:buClr>
                        <a:buSzPct val="25000"/>
                        <a:buFont typeface="Arial"/>
                        <a:buNone/>
                      </a:pPr>
                      <a:endParaRPr sz="1000" u="none" strike="noStrike" cap="none"/>
                    </a:p>
                  </a:txBody>
                  <a:tcPr marL="91450" marR="91450" marT="45725" marB="45725">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tcPr>
                </a:tc>
              </a:tr>
            </a:tbl>
          </a:graphicData>
        </a:graphic>
      </p:graphicFrame>
      <p:sp>
        <p:nvSpPr>
          <p:cNvPr id="109" name="Shape 109"/>
          <p:cNvSpPr txBox="1"/>
          <p:nvPr/>
        </p:nvSpPr>
        <p:spPr>
          <a:xfrm>
            <a:off x="3257550" y="1393725"/>
            <a:ext cx="2598600" cy="2947500"/>
          </a:xfrm>
          <a:prstGeom prst="rect">
            <a:avLst/>
          </a:prstGeom>
          <a:noFill/>
          <a:ln>
            <a:noFill/>
          </a:ln>
        </p:spPr>
        <p:txBody>
          <a:bodyPr wrap="square"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000" b="1" i="0" u="none" strike="noStrike" cap="none">
                <a:solidFill>
                  <a:srgbClr val="000000"/>
                </a:solidFill>
                <a:latin typeface="Calibri"/>
                <a:ea typeface="Calibri"/>
                <a:cs typeface="Calibri"/>
                <a:sym typeface="Calibri"/>
              </a:rPr>
              <a:t>ETD metadata tips:</a:t>
            </a:r>
          </a:p>
          <a:p>
            <a:pPr marL="228600" marR="0" lvl="0" indent="-228600" algn="l" rtl="0">
              <a:lnSpc>
                <a:spcPct val="100000"/>
              </a:lnSpc>
              <a:spcBef>
                <a:spcPts val="200"/>
              </a:spcBef>
              <a:spcAft>
                <a:spcPts val="0"/>
              </a:spcAft>
              <a:buClr>
                <a:srgbClr val="000000"/>
              </a:buClr>
              <a:buSzPct val="100000"/>
              <a:buFont typeface="Cambria"/>
              <a:buAutoNum type="arabicPeriod"/>
            </a:pPr>
            <a:r>
              <a:rPr lang="en" sz="1000" b="0" i="0" u="none" strike="noStrike" cap="none">
                <a:solidFill>
                  <a:srgbClr val="000000"/>
                </a:solidFill>
                <a:latin typeface="Calibri"/>
                <a:ea typeface="Calibri"/>
                <a:cs typeface="Calibri"/>
                <a:sym typeface="Calibri"/>
              </a:rPr>
              <a:t>Your abstract needs a clear description and keywords relevant to your work.</a:t>
            </a:r>
          </a:p>
          <a:p>
            <a:pPr marL="228600" marR="0" lvl="0" indent="-228600" algn="l" rtl="0">
              <a:lnSpc>
                <a:spcPct val="100000"/>
              </a:lnSpc>
              <a:spcBef>
                <a:spcPts val="200"/>
              </a:spcBef>
              <a:spcAft>
                <a:spcPts val="0"/>
              </a:spcAft>
              <a:buClr>
                <a:srgbClr val="000000"/>
              </a:buClr>
              <a:buSzPct val="100000"/>
              <a:buFont typeface="Cambria"/>
              <a:buAutoNum type="arabicPeriod"/>
            </a:pPr>
            <a:r>
              <a:rPr lang="en" sz="1000" b="0" i="0" u="none" strike="noStrike" cap="none">
                <a:solidFill>
                  <a:srgbClr val="000000"/>
                </a:solidFill>
                <a:latin typeface="Calibri"/>
                <a:ea typeface="Calibri"/>
                <a:cs typeface="Calibri"/>
                <a:sym typeface="Calibri"/>
              </a:rPr>
              <a:t>Be careful with over-reliance on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spell-check functions. For example,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Microsoft Office does not spell-</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check capital letters, which can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impact titles. </a:t>
            </a:r>
          </a:p>
          <a:p>
            <a:pPr marL="228600" marR="0" lvl="0" indent="-228600" algn="l" rtl="0">
              <a:lnSpc>
                <a:spcPct val="100000"/>
              </a:lnSpc>
              <a:spcBef>
                <a:spcPts val="200"/>
              </a:spcBef>
              <a:spcAft>
                <a:spcPts val="0"/>
              </a:spcAft>
              <a:buClr>
                <a:srgbClr val="000000"/>
              </a:buClr>
              <a:buSzPct val="100000"/>
              <a:buFont typeface="Cambria"/>
              <a:buAutoNum type="arabicPeriod"/>
            </a:pPr>
            <a:r>
              <a:rPr lang="en" sz="1000" b="0" i="0" u="none" strike="noStrike" cap="none">
                <a:solidFill>
                  <a:srgbClr val="000000"/>
                </a:solidFill>
                <a:latin typeface="Calibri"/>
                <a:ea typeface="Calibri"/>
                <a:cs typeface="Calibri"/>
                <a:sym typeface="Calibri"/>
              </a:rPr>
              <a:t>Create keywords that are not in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your title. This will increase the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discoverability of your work.</a:t>
            </a:r>
          </a:p>
          <a:p>
            <a:pPr marL="228600" marR="0" lvl="0" indent="-228600" algn="l" rtl="0">
              <a:lnSpc>
                <a:spcPct val="100000"/>
              </a:lnSpc>
              <a:spcBef>
                <a:spcPts val="200"/>
              </a:spcBef>
              <a:spcAft>
                <a:spcPts val="0"/>
              </a:spcAft>
              <a:buClr>
                <a:srgbClr val="000000"/>
              </a:buClr>
              <a:buSzPct val="100000"/>
              <a:buFont typeface="Cambria"/>
              <a:buAutoNum type="arabicPeriod"/>
            </a:pPr>
            <a:r>
              <a:rPr lang="en" sz="1000" b="0" i="0" u="none" strike="noStrike" cap="none">
                <a:solidFill>
                  <a:srgbClr val="000000"/>
                </a:solidFill>
                <a:latin typeface="Calibri"/>
                <a:ea typeface="Calibri"/>
                <a:cs typeface="Calibri"/>
                <a:sym typeface="Calibri"/>
              </a:rPr>
              <a:t>Define any acronyms you use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(repeat them in both letters and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in natural language).</a:t>
            </a:r>
          </a:p>
          <a:p>
            <a:pPr marL="228600" marR="0" lvl="0" indent="-228600" algn="l" rtl="0">
              <a:lnSpc>
                <a:spcPct val="100000"/>
              </a:lnSpc>
              <a:spcBef>
                <a:spcPts val="200"/>
              </a:spcBef>
              <a:spcAft>
                <a:spcPts val="0"/>
              </a:spcAft>
              <a:buClr>
                <a:srgbClr val="000000"/>
              </a:buClr>
              <a:buSzPct val="100000"/>
              <a:buFont typeface="Cambria"/>
              <a:buAutoNum type="arabicPeriod"/>
            </a:pPr>
            <a:r>
              <a:rPr lang="en" sz="1000" b="0" i="0" u="none" strike="noStrike" cap="none">
                <a:solidFill>
                  <a:srgbClr val="000000"/>
                </a:solidFill>
                <a:latin typeface="Calibri"/>
                <a:ea typeface="Calibri"/>
                <a:cs typeface="Calibri"/>
                <a:sym typeface="Calibri"/>
              </a:rPr>
              <a:t>Proofread all of your metadata,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including department name and </a:t>
            </a:r>
            <a:br>
              <a:rPr lang="en" sz="1000" b="0" i="0" u="none" strike="noStrike" cap="none">
                <a:solidFill>
                  <a:srgbClr val="000000"/>
                </a:solidFill>
                <a:latin typeface="Calibri"/>
                <a:ea typeface="Calibri"/>
                <a:cs typeface="Calibri"/>
                <a:sym typeface="Calibri"/>
              </a:rPr>
            </a:br>
            <a:r>
              <a:rPr lang="en" sz="1000" b="0" i="0" u="none" strike="noStrike" cap="none">
                <a:solidFill>
                  <a:srgbClr val="000000"/>
                </a:solidFill>
                <a:latin typeface="Calibri"/>
                <a:ea typeface="Calibri"/>
                <a:cs typeface="Calibri"/>
                <a:sym typeface="Calibri"/>
              </a:rPr>
              <a:t>advisor name, prior to submission.</a:t>
            </a:r>
          </a:p>
        </p:txBody>
      </p:sp>
      <p:sp>
        <p:nvSpPr>
          <p:cNvPr id="110" name="Shape 110"/>
          <p:cNvSpPr txBox="1"/>
          <p:nvPr/>
        </p:nvSpPr>
        <p:spPr>
          <a:xfrm>
            <a:off x="3084151" y="5345886"/>
            <a:ext cx="3000300" cy="726000"/>
          </a:xfrm>
          <a:prstGeom prst="rect">
            <a:avLst/>
          </a:prstGeom>
          <a:noFill/>
          <a:ln>
            <a:noFill/>
          </a:ln>
        </p:spPr>
        <p:txBody>
          <a:bodyPr wrap="square"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Noto Sans Symbols"/>
              <a:buNone/>
            </a:pPr>
            <a:r>
              <a:rPr lang="en" sz="1200" b="1" i="0" u="none" strike="noStrike" cap="none">
                <a:solidFill>
                  <a:schemeClr val="accent3"/>
                </a:solidFill>
                <a:latin typeface="Calibri"/>
                <a:ea typeface="Calibri"/>
                <a:cs typeface="Calibri"/>
                <a:sym typeface="Calibri"/>
              </a:rPr>
              <a:t>A file without metadata is like a can with </a:t>
            </a:r>
            <a:br>
              <a:rPr lang="en" sz="1200" b="1" i="0" u="none" strike="noStrike" cap="none">
                <a:solidFill>
                  <a:schemeClr val="accent3"/>
                </a:solidFill>
                <a:latin typeface="Calibri"/>
                <a:ea typeface="Calibri"/>
                <a:cs typeface="Calibri"/>
                <a:sym typeface="Calibri"/>
              </a:rPr>
            </a:br>
            <a:r>
              <a:rPr lang="en" sz="1200" b="1" i="0" u="none" strike="noStrike" cap="none">
                <a:solidFill>
                  <a:schemeClr val="accent3"/>
                </a:solidFill>
                <a:latin typeface="Calibri"/>
                <a:ea typeface="Calibri"/>
                <a:cs typeface="Calibri"/>
                <a:sym typeface="Calibri"/>
              </a:rPr>
              <a:t>no label - impossible to understand with-</a:t>
            </a:r>
            <a:br>
              <a:rPr lang="en" sz="1200" b="1" i="0" u="none" strike="noStrike" cap="none">
                <a:solidFill>
                  <a:schemeClr val="accent3"/>
                </a:solidFill>
                <a:latin typeface="Calibri"/>
                <a:ea typeface="Calibri"/>
                <a:cs typeface="Calibri"/>
                <a:sym typeface="Calibri"/>
              </a:rPr>
            </a:br>
            <a:r>
              <a:rPr lang="en" sz="1200" b="1" i="0" u="none" strike="noStrike" cap="none">
                <a:solidFill>
                  <a:schemeClr val="accent3"/>
                </a:solidFill>
                <a:latin typeface="Calibri"/>
                <a:ea typeface="Calibri"/>
                <a:cs typeface="Calibri"/>
                <a:sym typeface="Calibri"/>
              </a:rPr>
              <a:t>out opening it (and perhaps even then!)</a:t>
            </a:r>
          </a:p>
        </p:txBody>
      </p:sp>
      <p:pic>
        <p:nvPicPr>
          <p:cNvPr id="112" name="Shape 112"/>
          <p:cNvPicPr preferRelativeResize="0"/>
          <p:nvPr/>
        </p:nvPicPr>
        <p:blipFill rotWithShape="1">
          <a:blip r:embed="rId4">
            <a:alphaModFix/>
          </a:blip>
          <a:srcRect/>
          <a:stretch/>
        </p:blipFill>
        <p:spPr>
          <a:xfrm>
            <a:off x="128950" y="6239921"/>
            <a:ext cx="1585500" cy="588600"/>
          </a:xfrm>
          <a:prstGeom prst="rect">
            <a:avLst/>
          </a:prstGeom>
          <a:noFill/>
          <a:ln>
            <a:noFill/>
          </a:ln>
        </p:spPr>
      </p:pic>
      <p:sp>
        <p:nvSpPr>
          <p:cNvPr id="14" name="TextBox 13"/>
          <p:cNvSpPr txBox="1"/>
          <p:nvPr/>
        </p:nvSpPr>
        <p:spPr>
          <a:xfrm>
            <a:off x="2921326" y="6329548"/>
            <a:ext cx="3289465" cy="308758"/>
          </a:xfrm>
          <a:prstGeom prst="rect">
            <a:avLst/>
          </a:prstGeom>
          <a:noFill/>
        </p:spPr>
        <p:txBody>
          <a:bodyPr wrap="square" rtlCol="0">
            <a:spAutoFit/>
          </a:bodyPr>
          <a:lstStyle/>
          <a:p>
            <a:r>
              <a:rPr lang="en-US" dirty="0" smtClean="0">
                <a:hlinkClick r:id="rId5"/>
              </a:rPr>
              <a:t>https://educopia.org/research/etdplus</a:t>
            </a:r>
            <a:r>
              <a:rPr lang="en-US" dirty="0" smtClean="0"/>
              <a:t> </a:t>
            </a:r>
            <a:endParaRPr lang="en-US"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ustom 1">
      <a:dk1>
        <a:srgbClr val="000000"/>
      </a:dk1>
      <a:lt1>
        <a:srgbClr val="FFFFFF"/>
      </a:lt1>
      <a:dk2>
        <a:srgbClr val="543019"/>
      </a:dk2>
      <a:lt2>
        <a:srgbClr val="00A9CC"/>
      </a:lt2>
      <a:accent1>
        <a:srgbClr val="007DC3"/>
      </a:accent1>
      <a:accent2>
        <a:srgbClr val="BA5915"/>
      </a:accent2>
      <a:accent3>
        <a:srgbClr val="009F94"/>
      </a:accent3>
      <a:accent4>
        <a:srgbClr val="7F7F7F"/>
      </a:accent4>
      <a:accent5>
        <a:srgbClr val="A5A5A5"/>
      </a:accent5>
      <a:accent6>
        <a:srgbClr val="BFBFBF"/>
      </a:accent6>
      <a:hlink>
        <a:srgbClr val="1F86D8"/>
      </a:hlink>
      <a:folHlink>
        <a:srgbClr val="F2F2F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Words>
  <Application>Microsoft Macintosh PowerPoint</Application>
  <PresentationFormat>On-screen Show (4:3)</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Calibri</vt:lpstr>
      <vt:lpstr>Cambria</vt:lpstr>
      <vt:lpstr>Noto Sans Symbols</vt:lpstr>
      <vt:lpstr>Arial</vt:lpstr>
      <vt:lpstr>Simple Light</vt:lpstr>
      <vt:lpstr>Office Theme</vt:lpstr>
      <vt:lpstr>Metadata</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Metadata</dc:title>
  <cp:lastModifiedBy>Microsoft Office User</cp:lastModifiedBy>
  <cp:revision>1</cp:revision>
  <dcterms:modified xsi:type="dcterms:W3CDTF">2017-11-28T16:34:43Z</dcterms:modified>
</cp:coreProperties>
</file>